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1.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3.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847" r:id="rId2"/>
    <p:sldMasterId id="2147483675" r:id="rId3"/>
    <p:sldMasterId id="2147483711" r:id="rId4"/>
    <p:sldMasterId id="2147483724" r:id="rId5"/>
    <p:sldMasterId id="2147483737" r:id="rId6"/>
    <p:sldMasterId id="2147483822" r:id="rId7"/>
    <p:sldMasterId id="2147483885" r:id="rId8"/>
    <p:sldMasterId id="2147483929" r:id="rId9"/>
    <p:sldMasterId id="2147483936" r:id="rId10"/>
    <p:sldMasterId id="2147483948" r:id="rId11"/>
    <p:sldMasterId id="2147483968" r:id="rId12"/>
    <p:sldMasterId id="2147483984" r:id="rId13"/>
    <p:sldMasterId id="2147483996" r:id="rId14"/>
  </p:sldMasterIdLst>
  <p:notesMasterIdLst>
    <p:notesMasterId r:id="rId33"/>
  </p:notesMasterIdLst>
  <p:handoutMasterIdLst>
    <p:handoutMasterId r:id="rId34"/>
  </p:handoutMasterIdLst>
  <p:sldIdLst>
    <p:sldId id="764" r:id="rId15"/>
    <p:sldId id="578" r:id="rId16"/>
    <p:sldId id="697" r:id="rId17"/>
    <p:sldId id="649" r:id="rId18"/>
    <p:sldId id="770" r:id="rId19"/>
    <p:sldId id="754" r:id="rId20"/>
    <p:sldId id="755" r:id="rId21"/>
    <p:sldId id="758" r:id="rId22"/>
    <p:sldId id="756" r:id="rId23"/>
    <p:sldId id="765" r:id="rId24"/>
    <p:sldId id="773" r:id="rId25"/>
    <p:sldId id="769" r:id="rId26"/>
    <p:sldId id="738" r:id="rId27"/>
    <p:sldId id="767" r:id="rId28"/>
    <p:sldId id="774" r:id="rId29"/>
    <p:sldId id="747" r:id="rId30"/>
    <p:sldId id="766" r:id="rId31"/>
    <p:sldId id="761" r:id="rId32"/>
  </p:sldIdLst>
  <p:sldSz cx="9144000" cy="6858000" type="screen4x3"/>
  <p:notesSz cx="9926638" cy="14352588"/>
  <p:defaultTextStyle>
    <a:defPPr>
      <a:defRPr lang="ja-JP"/>
    </a:defPPr>
    <a:lvl1pPr algn="l" rtl="0" fontAlgn="base">
      <a:spcBef>
        <a:spcPct val="50000"/>
      </a:spcBef>
      <a:spcAft>
        <a:spcPct val="0"/>
      </a:spcAft>
      <a:defRPr kumimoji="1" sz="1000" kern="1200">
        <a:solidFill>
          <a:schemeClr val="tx1"/>
        </a:solidFill>
        <a:latin typeface="Arial Black" panose="020B0A04020102020204" pitchFamily="34" charset="0"/>
        <a:ea typeface="HGP創英角ｺﾞｼｯｸUB" panose="020B0900000000000000" pitchFamily="50" charset="-128"/>
        <a:cs typeface="+mn-cs"/>
      </a:defRPr>
    </a:lvl1pPr>
    <a:lvl2pPr marL="457200" algn="l" rtl="0" fontAlgn="base">
      <a:spcBef>
        <a:spcPct val="50000"/>
      </a:spcBef>
      <a:spcAft>
        <a:spcPct val="0"/>
      </a:spcAft>
      <a:defRPr kumimoji="1" sz="1000" kern="1200">
        <a:solidFill>
          <a:schemeClr val="tx1"/>
        </a:solidFill>
        <a:latin typeface="Arial Black" panose="020B0A04020102020204" pitchFamily="34" charset="0"/>
        <a:ea typeface="HGP創英角ｺﾞｼｯｸUB" panose="020B0900000000000000" pitchFamily="50" charset="-128"/>
        <a:cs typeface="+mn-cs"/>
      </a:defRPr>
    </a:lvl2pPr>
    <a:lvl3pPr marL="914400" algn="l" rtl="0" fontAlgn="base">
      <a:spcBef>
        <a:spcPct val="50000"/>
      </a:spcBef>
      <a:spcAft>
        <a:spcPct val="0"/>
      </a:spcAft>
      <a:defRPr kumimoji="1" sz="1000" kern="1200">
        <a:solidFill>
          <a:schemeClr val="tx1"/>
        </a:solidFill>
        <a:latin typeface="Arial Black" panose="020B0A04020102020204" pitchFamily="34" charset="0"/>
        <a:ea typeface="HGP創英角ｺﾞｼｯｸUB" panose="020B0900000000000000" pitchFamily="50" charset="-128"/>
        <a:cs typeface="+mn-cs"/>
      </a:defRPr>
    </a:lvl3pPr>
    <a:lvl4pPr marL="1371600" algn="l" rtl="0" fontAlgn="base">
      <a:spcBef>
        <a:spcPct val="50000"/>
      </a:spcBef>
      <a:spcAft>
        <a:spcPct val="0"/>
      </a:spcAft>
      <a:defRPr kumimoji="1" sz="1000" kern="1200">
        <a:solidFill>
          <a:schemeClr val="tx1"/>
        </a:solidFill>
        <a:latin typeface="Arial Black" panose="020B0A04020102020204" pitchFamily="34" charset="0"/>
        <a:ea typeface="HGP創英角ｺﾞｼｯｸUB" panose="020B0900000000000000" pitchFamily="50" charset="-128"/>
        <a:cs typeface="+mn-cs"/>
      </a:defRPr>
    </a:lvl4pPr>
    <a:lvl5pPr marL="1828800" algn="l" rtl="0" fontAlgn="base">
      <a:spcBef>
        <a:spcPct val="50000"/>
      </a:spcBef>
      <a:spcAft>
        <a:spcPct val="0"/>
      </a:spcAft>
      <a:defRPr kumimoji="1" sz="1000" kern="1200">
        <a:solidFill>
          <a:schemeClr val="tx1"/>
        </a:solidFill>
        <a:latin typeface="Arial Black" panose="020B0A04020102020204" pitchFamily="34" charset="0"/>
        <a:ea typeface="HGP創英角ｺﾞｼｯｸUB" panose="020B0900000000000000" pitchFamily="50" charset="-128"/>
        <a:cs typeface="+mn-cs"/>
      </a:defRPr>
    </a:lvl5pPr>
    <a:lvl6pPr marL="2286000" algn="l" defTabSz="914400" rtl="0" eaLnBrk="1" latinLnBrk="0" hangingPunct="1">
      <a:defRPr kumimoji="1" sz="1000" kern="1200">
        <a:solidFill>
          <a:schemeClr val="tx1"/>
        </a:solidFill>
        <a:latin typeface="Arial Black" panose="020B0A04020102020204" pitchFamily="34" charset="0"/>
        <a:ea typeface="HGP創英角ｺﾞｼｯｸUB" panose="020B0900000000000000" pitchFamily="50" charset="-128"/>
        <a:cs typeface="+mn-cs"/>
      </a:defRPr>
    </a:lvl6pPr>
    <a:lvl7pPr marL="2743200" algn="l" defTabSz="914400" rtl="0" eaLnBrk="1" latinLnBrk="0" hangingPunct="1">
      <a:defRPr kumimoji="1" sz="1000" kern="1200">
        <a:solidFill>
          <a:schemeClr val="tx1"/>
        </a:solidFill>
        <a:latin typeface="Arial Black" panose="020B0A04020102020204" pitchFamily="34" charset="0"/>
        <a:ea typeface="HGP創英角ｺﾞｼｯｸUB" panose="020B0900000000000000" pitchFamily="50" charset="-128"/>
        <a:cs typeface="+mn-cs"/>
      </a:defRPr>
    </a:lvl7pPr>
    <a:lvl8pPr marL="3200400" algn="l" defTabSz="914400" rtl="0" eaLnBrk="1" latinLnBrk="0" hangingPunct="1">
      <a:defRPr kumimoji="1" sz="1000" kern="1200">
        <a:solidFill>
          <a:schemeClr val="tx1"/>
        </a:solidFill>
        <a:latin typeface="Arial Black" panose="020B0A04020102020204" pitchFamily="34" charset="0"/>
        <a:ea typeface="HGP創英角ｺﾞｼｯｸUB" panose="020B0900000000000000" pitchFamily="50" charset="-128"/>
        <a:cs typeface="+mn-cs"/>
      </a:defRPr>
    </a:lvl8pPr>
    <a:lvl9pPr marL="3657600" algn="l" defTabSz="914400" rtl="0" eaLnBrk="1" latinLnBrk="0" hangingPunct="1">
      <a:defRPr kumimoji="1" sz="1000" kern="1200">
        <a:solidFill>
          <a:schemeClr val="tx1"/>
        </a:solidFill>
        <a:latin typeface="Arial Black" panose="020B0A04020102020204" pitchFamily="34" charset="0"/>
        <a:ea typeface="HGP創英角ｺﾞｼｯｸUB" panose="020B0900000000000000"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4520" userDrawn="1">
          <p15:clr>
            <a:srgbClr val="A4A3A4"/>
          </p15:clr>
        </p15:guide>
        <p15:guide id="2" pos="312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99"/>
    <a:srgbClr val="FFCC00"/>
    <a:srgbClr val="CCFFFF"/>
    <a:srgbClr val="66FFFF"/>
    <a:srgbClr val="FFFF99"/>
    <a:srgbClr val="CCFFCC"/>
    <a:srgbClr val="B3FFB3"/>
    <a:srgbClr val="CCFF99"/>
    <a:srgbClr val="FFD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6" autoAdjust="0"/>
    <p:restoredTop sz="94876" autoAdjust="0"/>
  </p:normalViewPr>
  <p:slideViewPr>
    <p:cSldViewPr>
      <p:cViewPr varScale="1">
        <p:scale>
          <a:sx n="65" d="100"/>
          <a:sy n="65" d="100"/>
        </p:scale>
        <p:origin x="642" y="66"/>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p:cViewPr>
        <p:scale>
          <a:sx n="75" d="100"/>
          <a:sy n="75" d="100"/>
        </p:scale>
        <p:origin x="624" y="-1920"/>
      </p:cViewPr>
      <p:guideLst>
        <p:guide orient="horz" pos="4520"/>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bwMode="auto">
          <a:xfrm>
            <a:off x="13" y="14"/>
            <a:ext cx="4300537" cy="720725"/>
          </a:xfrm>
          <a:prstGeom prst="rect">
            <a:avLst/>
          </a:prstGeom>
          <a:noFill/>
          <a:ln w="9525">
            <a:noFill/>
            <a:miter lim="800000"/>
            <a:headEnd/>
            <a:tailEnd/>
          </a:ln>
        </p:spPr>
        <p:txBody>
          <a:bodyPr vert="horz" wrap="square" lIns="130327" tIns="65157" rIns="130327" bIns="65157" numCol="1" anchor="t" anchorCtr="0" compatLnSpc="1">
            <a:prstTxWarp prst="textNoShape">
              <a:avLst/>
            </a:prstTxWarp>
          </a:bodyPr>
          <a:lstStyle>
            <a:lvl1pPr defTabSz="1277182">
              <a:lnSpc>
                <a:spcPct val="70000"/>
              </a:lnSpc>
              <a:defRPr sz="1700">
                <a:effectLst>
                  <a:outerShdw blurRad="38100" dist="38100" dir="2700000" algn="tl">
                    <a:srgbClr val="C0C0C0"/>
                  </a:outerShdw>
                </a:effectLst>
                <a:latin typeface="Arial" charset="0"/>
                <a:ea typeface="HGPｺﾞｼｯｸE" pitchFamily="50" charset="-128"/>
              </a:defRPr>
            </a:lvl1pPr>
          </a:lstStyle>
          <a:p>
            <a:pPr>
              <a:defRPr/>
            </a:pPr>
            <a:endParaRPr lang="ja-JP" altLang="en-US"/>
          </a:p>
        </p:txBody>
      </p:sp>
      <p:sp>
        <p:nvSpPr>
          <p:cNvPr id="3" name="日付プレースホルダ 2"/>
          <p:cNvSpPr>
            <a:spLocks noGrp="1"/>
          </p:cNvSpPr>
          <p:nvPr>
            <p:ph type="dt" sz="quarter" idx="1"/>
          </p:nvPr>
        </p:nvSpPr>
        <p:spPr bwMode="auto">
          <a:xfrm>
            <a:off x="5621344" y="14"/>
            <a:ext cx="4303711" cy="720725"/>
          </a:xfrm>
          <a:prstGeom prst="rect">
            <a:avLst/>
          </a:prstGeom>
          <a:noFill/>
          <a:ln w="9525">
            <a:noFill/>
            <a:miter lim="800000"/>
            <a:headEnd/>
            <a:tailEnd/>
          </a:ln>
        </p:spPr>
        <p:txBody>
          <a:bodyPr vert="horz" wrap="square" lIns="130327" tIns="65157" rIns="130327" bIns="65157" numCol="1" anchor="t" anchorCtr="0" compatLnSpc="1">
            <a:prstTxWarp prst="textNoShape">
              <a:avLst/>
            </a:prstTxWarp>
          </a:bodyPr>
          <a:lstStyle>
            <a:lvl1pPr algn="r" defTabSz="1277182">
              <a:lnSpc>
                <a:spcPct val="70000"/>
              </a:lnSpc>
              <a:defRPr sz="1700">
                <a:effectLst>
                  <a:outerShdw blurRad="38100" dist="38100" dir="2700000" algn="tl">
                    <a:srgbClr val="C0C0C0"/>
                  </a:outerShdw>
                </a:effectLst>
                <a:latin typeface="Arial" charset="0"/>
                <a:ea typeface="HGPｺﾞｼｯｸE" pitchFamily="50" charset="-128"/>
              </a:defRPr>
            </a:lvl1pPr>
          </a:lstStyle>
          <a:p>
            <a:pPr>
              <a:defRPr/>
            </a:pPr>
            <a:fld id="{CF94753F-E112-4385-89A0-76A820387E8F}" type="datetimeFigureOut">
              <a:rPr lang="ja-JP" altLang="en-US"/>
              <a:pPr>
                <a:defRPr/>
              </a:pPr>
              <a:t>2016/5/27</a:t>
            </a:fld>
            <a:endParaRPr lang="en-US" altLang="ja-JP"/>
          </a:p>
        </p:txBody>
      </p:sp>
      <p:sp>
        <p:nvSpPr>
          <p:cNvPr id="4" name="フッター プレースホルダ 3"/>
          <p:cNvSpPr>
            <a:spLocks noGrp="1"/>
          </p:cNvSpPr>
          <p:nvPr>
            <p:ph type="ftr" sz="quarter" idx="2"/>
          </p:nvPr>
        </p:nvSpPr>
        <p:spPr bwMode="auto">
          <a:xfrm>
            <a:off x="13" y="13630290"/>
            <a:ext cx="4300537" cy="720725"/>
          </a:xfrm>
          <a:prstGeom prst="rect">
            <a:avLst/>
          </a:prstGeom>
          <a:noFill/>
          <a:ln w="9525">
            <a:noFill/>
            <a:miter lim="800000"/>
            <a:headEnd/>
            <a:tailEnd/>
          </a:ln>
        </p:spPr>
        <p:txBody>
          <a:bodyPr vert="horz" wrap="square" lIns="130327" tIns="65157" rIns="130327" bIns="65157" numCol="1" anchor="b" anchorCtr="0" compatLnSpc="1">
            <a:prstTxWarp prst="textNoShape">
              <a:avLst/>
            </a:prstTxWarp>
          </a:bodyPr>
          <a:lstStyle>
            <a:lvl1pPr defTabSz="1277182">
              <a:lnSpc>
                <a:spcPct val="70000"/>
              </a:lnSpc>
              <a:defRPr sz="1700">
                <a:effectLst>
                  <a:outerShdw blurRad="38100" dist="38100" dir="2700000" algn="tl">
                    <a:srgbClr val="C0C0C0"/>
                  </a:outerShdw>
                </a:effectLst>
                <a:latin typeface="Arial" charset="0"/>
                <a:ea typeface="HGPｺﾞｼｯｸE" pitchFamily="50" charset="-128"/>
              </a:defRPr>
            </a:lvl1pPr>
          </a:lstStyle>
          <a:p>
            <a:pPr>
              <a:defRPr/>
            </a:pPr>
            <a:endParaRPr lang="ja-JP" altLang="en-US"/>
          </a:p>
        </p:txBody>
      </p:sp>
      <p:sp>
        <p:nvSpPr>
          <p:cNvPr id="5" name="スライド番号プレースホルダ 4"/>
          <p:cNvSpPr>
            <a:spLocks noGrp="1"/>
          </p:cNvSpPr>
          <p:nvPr>
            <p:ph type="sldNum" sz="quarter" idx="3"/>
          </p:nvPr>
        </p:nvSpPr>
        <p:spPr bwMode="auto">
          <a:xfrm>
            <a:off x="5621344" y="13630290"/>
            <a:ext cx="4303711" cy="720725"/>
          </a:xfrm>
          <a:prstGeom prst="rect">
            <a:avLst/>
          </a:prstGeom>
          <a:noFill/>
          <a:ln w="9525">
            <a:noFill/>
            <a:miter lim="800000"/>
            <a:headEnd/>
            <a:tailEnd/>
          </a:ln>
        </p:spPr>
        <p:txBody>
          <a:bodyPr vert="horz" wrap="square" lIns="130327" tIns="65157" rIns="130327" bIns="65157" numCol="1" anchor="b" anchorCtr="0" compatLnSpc="1">
            <a:prstTxWarp prst="textNoShape">
              <a:avLst/>
            </a:prstTxWarp>
          </a:bodyPr>
          <a:lstStyle>
            <a:lvl1pPr algn="r" defTabSz="1275689">
              <a:lnSpc>
                <a:spcPct val="70000"/>
              </a:lnSpc>
              <a:defRPr sz="1700">
                <a:effectLst>
                  <a:outerShdw blurRad="38100" dist="38100" dir="2700000" algn="tl">
                    <a:srgbClr val="C0C0C0"/>
                  </a:outerShdw>
                </a:effectLst>
                <a:latin typeface="Arial" panose="020B0604020202020204" pitchFamily="34" charset="0"/>
                <a:ea typeface="HGPｺﾞｼｯｸE" panose="020B0900000000000000" pitchFamily="50" charset="-128"/>
              </a:defRPr>
            </a:lvl1pPr>
          </a:lstStyle>
          <a:p>
            <a:fld id="{7A3A9E19-3E54-4F3B-A61C-ED85DCBDBC24}" type="slidenum">
              <a:rPr lang="ja-JP" altLang="en-US"/>
              <a:pPr/>
              <a:t>‹#›</a:t>
            </a:fld>
            <a:endParaRPr lang="en-US" altLang="ja-JP"/>
          </a:p>
        </p:txBody>
      </p:sp>
    </p:spTree>
    <p:extLst>
      <p:ext uri="{BB962C8B-B14F-4D97-AF65-F5344CB8AC3E}">
        <p14:creationId xmlns:p14="http://schemas.microsoft.com/office/powerpoint/2010/main" val="4045903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3" y="14"/>
            <a:ext cx="4305300" cy="720725"/>
          </a:xfrm>
          <a:prstGeom prst="rect">
            <a:avLst/>
          </a:prstGeom>
          <a:noFill/>
          <a:ln w="9525">
            <a:noFill/>
            <a:miter lim="800000"/>
            <a:headEnd/>
            <a:tailEnd/>
          </a:ln>
        </p:spPr>
        <p:txBody>
          <a:bodyPr vert="horz" wrap="square" lIns="138155" tIns="69078" rIns="138155" bIns="69078" numCol="1" anchor="t" anchorCtr="0" compatLnSpc="1">
            <a:prstTxWarp prst="textNoShape">
              <a:avLst/>
            </a:prstTxWarp>
          </a:bodyPr>
          <a:lstStyle>
            <a:lvl1pPr defTabSz="1277182">
              <a:spcBef>
                <a:spcPct val="0"/>
              </a:spcBef>
              <a:defRPr sz="1700">
                <a:latin typeface="Arial" charset="0"/>
                <a:ea typeface="ＭＳ Ｐゴシック" pitchFamily="50" charset="-128"/>
              </a:defRPr>
            </a:lvl1pPr>
          </a:lstStyle>
          <a:p>
            <a:pPr>
              <a:defRPr/>
            </a:pPr>
            <a:endParaRPr lang="en-US" altLang="ja-JP"/>
          </a:p>
        </p:txBody>
      </p:sp>
      <p:sp>
        <p:nvSpPr>
          <p:cNvPr id="8195" name="Rectangle 3"/>
          <p:cNvSpPr>
            <a:spLocks noGrp="1" noChangeArrowheads="1"/>
          </p:cNvSpPr>
          <p:nvPr>
            <p:ph type="dt" idx="1"/>
          </p:nvPr>
        </p:nvSpPr>
        <p:spPr bwMode="auto">
          <a:xfrm>
            <a:off x="5621344" y="14"/>
            <a:ext cx="4303711" cy="720725"/>
          </a:xfrm>
          <a:prstGeom prst="rect">
            <a:avLst/>
          </a:prstGeom>
          <a:noFill/>
          <a:ln w="9525">
            <a:noFill/>
            <a:miter lim="800000"/>
            <a:headEnd/>
            <a:tailEnd/>
          </a:ln>
        </p:spPr>
        <p:txBody>
          <a:bodyPr vert="horz" wrap="square" lIns="138155" tIns="69078" rIns="138155" bIns="69078" numCol="1" anchor="t" anchorCtr="0" compatLnSpc="1">
            <a:prstTxWarp prst="textNoShape">
              <a:avLst/>
            </a:prstTxWarp>
          </a:bodyPr>
          <a:lstStyle>
            <a:lvl1pPr algn="r" defTabSz="1277182">
              <a:spcBef>
                <a:spcPct val="0"/>
              </a:spcBef>
              <a:defRPr sz="1700">
                <a:latin typeface="Arial" charset="0"/>
                <a:ea typeface="ＭＳ Ｐゴシック" pitchFamily="50" charset="-128"/>
              </a:defRPr>
            </a:lvl1pPr>
          </a:lstStyle>
          <a:p>
            <a:pPr>
              <a:defRPr/>
            </a:pPr>
            <a:endParaRPr lang="en-US" altLang="ja-JP"/>
          </a:p>
        </p:txBody>
      </p:sp>
      <p:sp>
        <p:nvSpPr>
          <p:cNvPr id="20484" name="Rectangle 4"/>
          <p:cNvSpPr>
            <a:spLocks noGrp="1" noRot="1" noChangeAspect="1" noChangeArrowheads="1" noTextEdit="1"/>
          </p:cNvSpPr>
          <p:nvPr>
            <p:ph type="sldImg" idx="2"/>
          </p:nvPr>
        </p:nvSpPr>
        <p:spPr bwMode="auto">
          <a:xfrm>
            <a:off x="1385888" y="1074738"/>
            <a:ext cx="7169150" cy="53768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92201" y="6819911"/>
            <a:ext cx="7942263" cy="6456364"/>
          </a:xfrm>
          <a:prstGeom prst="rect">
            <a:avLst/>
          </a:prstGeom>
          <a:noFill/>
          <a:ln w="9525">
            <a:noFill/>
            <a:miter lim="800000"/>
            <a:headEnd/>
            <a:tailEnd/>
          </a:ln>
        </p:spPr>
        <p:txBody>
          <a:bodyPr vert="horz" wrap="square" lIns="138155" tIns="69078" rIns="138155" bIns="69078"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8198" name="Rectangle 6"/>
          <p:cNvSpPr>
            <a:spLocks noGrp="1" noChangeArrowheads="1"/>
          </p:cNvSpPr>
          <p:nvPr>
            <p:ph type="ftr" sz="quarter" idx="4"/>
          </p:nvPr>
        </p:nvSpPr>
        <p:spPr bwMode="auto">
          <a:xfrm>
            <a:off x="3" y="13633451"/>
            <a:ext cx="4305300" cy="717550"/>
          </a:xfrm>
          <a:prstGeom prst="rect">
            <a:avLst/>
          </a:prstGeom>
          <a:noFill/>
          <a:ln w="9525">
            <a:noFill/>
            <a:miter lim="800000"/>
            <a:headEnd/>
            <a:tailEnd/>
          </a:ln>
        </p:spPr>
        <p:txBody>
          <a:bodyPr vert="horz" wrap="square" lIns="138155" tIns="69078" rIns="138155" bIns="69078" numCol="1" anchor="b" anchorCtr="0" compatLnSpc="1">
            <a:prstTxWarp prst="textNoShape">
              <a:avLst/>
            </a:prstTxWarp>
          </a:bodyPr>
          <a:lstStyle>
            <a:lvl1pPr defTabSz="1277182">
              <a:spcBef>
                <a:spcPct val="0"/>
              </a:spcBef>
              <a:defRPr sz="1700">
                <a:latin typeface="Arial" charset="0"/>
                <a:ea typeface="ＭＳ Ｐゴシック" pitchFamily="50" charset="-128"/>
              </a:defRPr>
            </a:lvl1pPr>
          </a:lstStyle>
          <a:p>
            <a:pPr>
              <a:defRPr/>
            </a:pPr>
            <a:endParaRPr lang="en-US" altLang="ja-JP"/>
          </a:p>
        </p:txBody>
      </p:sp>
      <p:sp>
        <p:nvSpPr>
          <p:cNvPr id="8199" name="Rectangle 7"/>
          <p:cNvSpPr>
            <a:spLocks noGrp="1" noChangeArrowheads="1"/>
          </p:cNvSpPr>
          <p:nvPr>
            <p:ph type="sldNum" sz="quarter" idx="5"/>
          </p:nvPr>
        </p:nvSpPr>
        <p:spPr bwMode="auto">
          <a:xfrm>
            <a:off x="5621344" y="13633451"/>
            <a:ext cx="4303711" cy="717550"/>
          </a:xfrm>
          <a:prstGeom prst="rect">
            <a:avLst/>
          </a:prstGeom>
          <a:noFill/>
          <a:ln w="9525">
            <a:noFill/>
            <a:miter lim="800000"/>
            <a:headEnd/>
            <a:tailEnd/>
          </a:ln>
        </p:spPr>
        <p:txBody>
          <a:bodyPr vert="horz" wrap="square" lIns="138155" tIns="69078" rIns="138155" bIns="69078" numCol="1" anchor="b" anchorCtr="0" compatLnSpc="1">
            <a:prstTxWarp prst="textNoShape">
              <a:avLst/>
            </a:prstTxWarp>
          </a:bodyPr>
          <a:lstStyle>
            <a:lvl1pPr algn="r" defTabSz="1275689">
              <a:spcBef>
                <a:spcPct val="0"/>
              </a:spcBef>
              <a:defRPr sz="1700">
                <a:latin typeface="Arial" panose="020B0604020202020204" pitchFamily="34" charset="0"/>
                <a:ea typeface="ＭＳ Ｐゴシック" panose="020B0600070205080204" pitchFamily="50" charset="-128"/>
              </a:defRPr>
            </a:lvl1pPr>
          </a:lstStyle>
          <a:p>
            <a:fld id="{E31CE91D-27A3-4DC1-9C34-367E20CD514B}" type="slidenum">
              <a:rPr lang="en-US" altLang="ja-JP"/>
              <a:pPr/>
              <a:t>‹#›</a:t>
            </a:fld>
            <a:endParaRPr lang="en-US" altLang="ja-JP"/>
          </a:p>
        </p:txBody>
      </p:sp>
    </p:spTree>
    <p:extLst>
      <p:ext uri="{BB962C8B-B14F-4D97-AF65-F5344CB8AC3E}">
        <p14:creationId xmlns:p14="http://schemas.microsoft.com/office/powerpoint/2010/main" val="769324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1CE91D-27A3-4DC1-9C34-367E20CD514B}" type="slidenum">
              <a:rPr lang="en-US" altLang="ja-JP" smtClean="0">
                <a:solidFill>
                  <a:srgbClr val="000000"/>
                </a:solidFill>
              </a:rPr>
              <a:pPr/>
              <a:t>8</a:t>
            </a:fld>
            <a:endParaRPr lang="en-US" altLang="ja-JP">
              <a:solidFill>
                <a:srgbClr val="000000"/>
              </a:solidFill>
            </a:endParaRPr>
          </a:p>
        </p:txBody>
      </p:sp>
    </p:spTree>
    <p:extLst>
      <p:ext uri="{BB962C8B-B14F-4D97-AF65-F5344CB8AC3E}">
        <p14:creationId xmlns:p14="http://schemas.microsoft.com/office/powerpoint/2010/main" val="2224635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p:spPr>
        <p:txBody>
          <a:bodyPr/>
          <a:lstStyle/>
          <a:p>
            <a:endParaRPr lang="ja-JP" altLang="en-US" smtClean="0"/>
          </a:p>
        </p:txBody>
      </p:sp>
    </p:spTree>
    <p:extLst>
      <p:ext uri="{BB962C8B-B14F-4D97-AF65-F5344CB8AC3E}">
        <p14:creationId xmlns:p14="http://schemas.microsoft.com/office/powerpoint/2010/main" val="3815172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p:spPr>
        <p:txBody>
          <a:bodyPr/>
          <a:lstStyle/>
          <a:p>
            <a:r>
              <a:rPr lang="en-US" altLang="ja-JP" dirty="0" smtClean="0"/>
              <a:t>15</a:t>
            </a:r>
            <a:r>
              <a:rPr lang="ja-JP" altLang="en-US" dirty="0" smtClean="0"/>
              <a:t>秒</a:t>
            </a:r>
            <a:endParaRPr lang="en-US" altLang="ja-JP" dirty="0" smtClean="0"/>
          </a:p>
          <a:p>
            <a:r>
              <a:rPr lang="ja-JP" altLang="en-US" dirty="0" smtClean="0"/>
              <a:t>本事業の実施店舗については、</a:t>
            </a:r>
            <a:r>
              <a:rPr lang="en-US" altLang="ja-JP" dirty="0" smtClean="0"/>
              <a:t>MIDI</a:t>
            </a:r>
            <a:r>
              <a:rPr lang="ja-JP" altLang="en-US" dirty="0" smtClean="0"/>
              <a:t>社のミニスーパー業態である</a:t>
            </a:r>
            <a:r>
              <a:rPr lang="en-US" altLang="ja-JP" dirty="0" smtClean="0"/>
              <a:t>『</a:t>
            </a:r>
            <a:r>
              <a:rPr lang="en-US" altLang="ja-JP" dirty="0" err="1" smtClean="0"/>
              <a:t>Alfamidi</a:t>
            </a:r>
            <a:r>
              <a:rPr lang="en-US" altLang="ja-JP" dirty="0" smtClean="0"/>
              <a:t>』</a:t>
            </a:r>
            <a:r>
              <a:rPr lang="ja-JP" altLang="en-US" dirty="0" smtClean="0"/>
              <a:t>が対象で、このようにジャカルタ近郊</a:t>
            </a:r>
            <a:r>
              <a:rPr lang="en-US" altLang="ja-JP" dirty="0" smtClean="0"/>
              <a:t>12</a:t>
            </a:r>
            <a:r>
              <a:rPr lang="ja-JP" altLang="en-US" dirty="0" smtClean="0"/>
              <a:t>店舗に省エネ機器を導入しました。そのうち新店が</a:t>
            </a:r>
            <a:r>
              <a:rPr lang="en-US" altLang="ja-JP" dirty="0" smtClean="0"/>
              <a:t>4</a:t>
            </a:r>
            <a:r>
              <a:rPr lang="ja-JP" altLang="en-US" dirty="0" smtClean="0"/>
              <a:t>店、既存店が</a:t>
            </a:r>
            <a:r>
              <a:rPr lang="en-US" altLang="ja-JP" dirty="0" smtClean="0"/>
              <a:t>8</a:t>
            </a:r>
            <a:r>
              <a:rPr lang="ja-JP" altLang="en-US" dirty="0" smtClean="0"/>
              <a:t>店となります。</a:t>
            </a:r>
          </a:p>
        </p:txBody>
      </p:sp>
    </p:spTree>
    <p:extLst>
      <p:ext uri="{BB962C8B-B14F-4D97-AF65-F5344CB8AC3E}">
        <p14:creationId xmlns:p14="http://schemas.microsoft.com/office/powerpoint/2010/main" val="4267501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p:spPr>
        <p:txBody>
          <a:bodyPr/>
          <a:lstStyle/>
          <a:p>
            <a:r>
              <a:rPr lang="en-US" altLang="ja-JP" dirty="0" smtClean="0"/>
              <a:t>30</a:t>
            </a:r>
            <a:r>
              <a:rPr lang="ja-JP" altLang="en-US" dirty="0" smtClean="0"/>
              <a:t>秒</a:t>
            </a:r>
            <a:endParaRPr lang="en-US" altLang="ja-JP" dirty="0" smtClean="0"/>
          </a:p>
          <a:p>
            <a:r>
              <a:rPr lang="ja-JP" altLang="en-US" dirty="0" smtClean="0"/>
              <a:t>モニタリング体制については</a:t>
            </a:r>
            <a:endParaRPr lang="en-US" altLang="ja-JP" dirty="0" smtClean="0"/>
          </a:p>
          <a:p>
            <a:r>
              <a:rPr lang="ja-JP" altLang="en-US" dirty="0" smtClean="0"/>
              <a:t>各機器や店内にセンサーを設置し、電力量及び温度を計測し、リアルタイムでデータ収集を行っています。全てのデータはインターネット回線を通じて、パナソニック群馬工場にて取集データや稼働状況を遠隔で監視し、効果検証やメンテナンス業務を行っています。不具合発生時は、現地協力会社へ連絡し、短時間で現場対応できる体制を構築しています。</a:t>
            </a:r>
            <a:endParaRPr lang="en-US" altLang="ja-JP" dirty="0" smtClean="0"/>
          </a:p>
          <a:p>
            <a:r>
              <a:rPr lang="ja-JP" altLang="en-US" dirty="0" smtClean="0"/>
              <a:t>また、現状各店舗の電気使用量につきましては、毎月データ集計し地球環境センター様を通じて、</a:t>
            </a:r>
            <a:r>
              <a:rPr lang="en-US" altLang="ja-JP" dirty="0" smtClean="0"/>
              <a:t>JCM</a:t>
            </a:r>
            <a:r>
              <a:rPr lang="ja-JP" altLang="en-US" dirty="0" smtClean="0"/>
              <a:t>事務局へ報告しております。</a:t>
            </a:r>
            <a:endParaRPr lang="en-US" altLang="ja-JP" dirty="0" smtClean="0"/>
          </a:p>
          <a:p>
            <a:endParaRPr lang="ja-JP" altLang="en-US" dirty="0" smtClean="0"/>
          </a:p>
        </p:txBody>
      </p:sp>
    </p:spTree>
    <p:extLst>
      <p:ext uri="{BB962C8B-B14F-4D97-AF65-F5344CB8AC3E}">
        <p14:creationId xmlns:p14="http://schemas.microsoft.com/office/powerpoint/2010/main" val="1779106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31CE91D-27A3-4DC1-9C34-367E20CD514B}" type="slidenum">
              <a:rPr lang="en-US" altLang="ja-JP" smtClean="0">
                <a:solidFill>
                  <a:srgbClr val="000000"/>
                </a:solidFill>
              </a:rPr>
              <a:pPr/>
              <a:t>15</a:t>
            </a:fld>
            <a:endParaRPr lang="en-US" altLang="ja-JP">
              <a:solidFill>
                <a:srgbClr val="000000"/>
              </a:solidFill>
            </a:endParaRPr>
          </a:p>
        </p:txBody>
      </p:sp>
    </p:spTree>
    <p:extLst>
      <p:ext uri="{BB962C8B-B14F-4D97-AF65-F5344CB8AC3E}">
        <p14:creationId xmlns:p14="http://schemas.microsoft.com/office/powerpoint/2010/main" val="631276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5"/>
          <p:cNvSpPr>
            <a:spLocks noGrp="1" noChangeArrowheads="1"/>
          </p:cNvSpPr>
          <p:nvPr>
            <p:ph type="sldNum" sz="quarter"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28738417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5"/>
          <p:cNvSpPr>
            <a:spLocks noGrp="1" noChangeArrowheads="1"/>
          </p:cNvSpPr>
          <p:nvPr>
            <p:ph type="sldNum" sz="quarter"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3277593524"/>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7130"/>
            <a:ext cx="8569325" cy="417512"/>
          </a:xfrm>
        </p:spPr>
        <p:txBody>
          <a:bodyPr/>
          <a:lstStyle>
            <a:lvl1pPr>
              <a:defRPr/>
            </a:lvl1pPr>
          </a:lstStyle>
          <a:p>
            <a:r>
              <a:rPr lang="ja-JP" altLang="en-US" dirty="0" smtClean="0"/>
              <a:t>マスタ タイトルの書式設定</a:t>
            </a:r>
            <a:endParaRPr lang="ja-JP" altLang="en-US" dirty="0"/>
          </a:p>
        </p:txBody>
      </p:sp>
    </p:spTree>
    <p:extLst>
      <p:ext uri="{BB962C8B-B14F-4D97-AF65-F5344CB8AC3E}">
        <p14:creationId xmlns:p14="http://schemas.microsoft.com/office/powerpoint/2010/main" val="2825125329"/>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aseline="0"/>
            </a:lvl1pPr>
          </a:lstStyle>
          <a:p>
            <a:r>
              <a:rPr lang="ja-JP" altLang="en-US" dirty="0" smtClean="0"/>
              <a:t>マスタ タイトルの書式設定</a:t>
            </a:r>
            <a:endParaRPr lang="ja-JP" altLang="en-US" dirty="0"/>
          </a:p>
        </p:txBody>
      </p:sp>
    </p:spTree>
    <p:extLst>
      <p:ext uri="{BB962C8B-B14F-4D97-AF65-F5344CB8AC3E}">
        <p14:creationId xmlns:p14="http://schemas.microsoft.com/office/powerpoint/2010/main" val="557378445"/>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_スライド">
    <p:spTree>
      <p:nvGrpSpPr>
        <p:cNvPr id="1" name=""/>
        <p:cNvGrpSpPr/>
        <p:nvPr/>
      </p:nvGrpSpPr>
      <p:grpSpPr>
        <a:xfrm>
          <a:off x="0" y="0"/>
          <a:ext cx="0" cy="0"/>
          <a:chOff x="0" y="0"/>
          <a:chExt cx="0" cy="0"/>
        </a:xfrm>
      </p:grpSpPr>
      <p:sp>
        <p:nvSpPr>
          <p:cNvPr id="2" name="タイトル 1"/>
          <p:cNvSpPr>
            <a:spLocks noGrp="1"/>
          </p:cNvSpPr>
          <p:nvPr>
            <p:ph type="title"/>
          </p:nvPr>
        </p:nvSpPr>
        <p:spPr>
          <a:xfrm>
            <a:off x="323850" y="59160"/>
            <a:ext cx="8569325" cy="345504"/>
          </a:xfrm>
        </p:spPr>
        <p:txBody>
          <a:bodyPr/>
          <a:lstStyle/>
          <a:p>
            <a:r>
              <a:rPr lang="ja-JP" altLang="en-US" dirty="0" smtClean="0"/>
              <a:t>マスタ タイトルの書式設定</a:t>
            </a:r>
            <a:endParaRPr lang="ja-JP" altLang="en-US" dirty="0"/>
          </a:p>
        </p:txBody>
      </p:sp>
      <p:sp>
        <p:nvSpPr>
          <p:cNvPr id="3" name="コンテンツ プレースホルダー 2"/>
          <p:cNvSpPr>
            <a:spLocks noGrp="1"/>
          </p:cNvSpPr>
          <p:nvPr>
            <p:ph idx="1"/>
          </p:nvPr>
        </p:nvSpPr>
        <p:spPr>
          <a:xfrm>
            <a:off x="395537" y="1484784"/>
            <a:ext cx="8496944" cy="4824536"/>
          </a:xfrm>
        </p:spPr>
        <p:txBody>
          <a:bodyPr/>
          <a:lstStyle>
            <a:lvl1pPr marL="0" indent="0">
              <a:buFontTx/>
              <a:buNone/>
              <a:defRPr>
                <a:latin typeface="+mn-ea"/>
                <a:ea typeface="+mn-ea"/>
              </a:defRPr>
            </a:lvl1pPr>
            <a:lvl2pPr marL="457200" indent="0">
              <a:buFontTx/>
              <a:buNone/>
              <a:defRPr>
                <a:latin typeface="+mn-ea"/>
                <a:ea typeface="+mn-ea"/>
              </a:defRPr>
            </a:lvl2pPr>
            <a:lvl3pPr>
              <a:buFontTx/>
              <a:buNone/>
              <a:defRPr>
                <a:latin typeface="+mn-ea"/>
                <a:ea typeface="+mn-ea"/>
              </a:defRPr>
            </a:lvl3pPr>
            <a:lvl4pPr marL="1371600" indent="0">
              <a:buFontTx/>
              <a:buNone/>
              <a:defRPr>
                <a:latin typeface="+mn-ea"/>
                <a:ea typeface="+mn-ea"/>
              </a:defRPr>
            </a:lvl4pPr>
            <a:lvl5pPr>
              <a:defRPr>
                <a:latin typeface="+mn-ea"/>
                <a:ea typeface="+mn-ea"/>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5" name="テキスト プレースホルダー 4"/>
          <p:cNvSpPr>
            <a:spLocks noGrp="1"/>
          </p:cNvSpPr>
          <p:nvPr>
            <p:ph type="body" sz="quarter" idx="10"/>
          </p:nvPr>
        </p:nvSpPr>
        <p:spPr>
          <a:xfrm>
            <a:off x="395536" y="692696"/>
            <a:ext cx="8496944" cy="648618"/>
          </a:xfrm>
        </p:spPr>
        <p:txBody>
          <a:bodyPr/>
          <a:lstStyle>
            <a:lvl1pPr marL="0" indent="0">
              <a:buNone/>
              <a:defRPr>
                <a:solidFill>
                  <a:schemeClr val="bg2"/>
                </a:solidFill>
              </a:defRPr>
            </a:lvl1pPr>
            <a:lvl2pPr marL="457200" indent="0">
              <a:buNone/>
              <a:defRPr/>
            </a:lvl2pPr>
            <a:lvl5pPr marL="1828800" indent="0" algn="l">
              <a:buNone/>
              <a:defRPr/>
            </a:lvl5pPr>
          </a:lstStyle>
          <a:p>
            <a:pPr lvl="0"/>
            <a:r>
              <a:rPr lang="ja-JP" altLang="en-US" dirty="0" smtClean="0"/>
              <a:t>マスタ テキストの書式設定</a:t>
            </a:r>
          </a:p>
        </p:txBody>
      </p:sp>
    </p:spTree>
    <p:extLst>
      <p:ext uri="{BB962C8B-B14F-4D97-AF65-F5344CB8AC3E}">
        <p14:creationId xmlns:p14="http://schemas.microsoft.com/office/powerpoint/2010/main" val="2058019407"/>
      </p:ext>
    </p:extLst>
  </p:cSld>
  <p:clrMapOvr>
    <a:masterClrMapping/>
  </p:clrMapOvr>
  <p:timing>
    <p:tnLst>
      <p:par>
        <p:cTn id="1" dur="indefinite" restart="never" nodeType="tmRoot"/>
      </p:par>
    </p:tnLst>
  </p:timing>
  <p:hf sldNum="0"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cSld name="1_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720844"/>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49613702"/>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710854379"/>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39713" y="719138"/>
            <a:ext cx="4264025" cy="72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56138" y="719138"/>
            <a:ext cx="4264025" cy="72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48171448"/>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73744389"/>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1017820444"/>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359978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5"/>
          <p:cNvSpPr>
            <a:spLocks noGrp="1" noChangeArrowheads="1"/>
          </p:cNvSpPr>
          <p:nvPr>
            <p:ph type="sldNum" sz="quarter"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3889609908"/>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668173682"/>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1131938496"/>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019457608"/>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50050" y="152400"/>
            <a:ext cx="2170113" cy="1290638"/>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39713" y="152400"/>
            <a:ext cx="6357937" cy="1290638"/>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86417997"/>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84213" y="152400"/>
            <a:ext cx="7056437" cy="4318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239713" y="719138"/>
            <a:ext cx="8680450" cy="723900"/>
          </a:xfrm>
        </p:spPr>
        <p:txBody>
          <a:bodyPr anchor="ctr"/>
          <a:lstStyle/>
          <a:p>
            <a:pPr lvl="0"/>
            <a:endParaRPr lang="ja-JP" altLang="en-US" noProof="0" smtClean="0"/>
          </a:p>
        </p:txBody>
      </p:sp>
    </p:spTree>
    <p:extLst>
      <p:ext uri="{BB962C8B-B14F-4D97-AF65-F5344CB8AC3E}">
        <p14:creationId xmlns:p14="http://schemas.microsoft.com/office/powerpoint/2010/main" val="877336571"/>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15616" y="1988840"/>
            <a:ext cx="7200800" cy="1008112"/>
          </a:xfrm>
        </p:spPr>
        <p:txBody>
          <a:bodyPr anchor="b"/>
          <a:lstStyle>
            <a:lvl1pPr algn="ctr">
              <a:defRPr sz="3600" baseline="0">
                <a:solidFill>
                  <a:schemeClr val="bg2"/>
                </a:solidFill>
              </a:defRPr>
            </a:lvl1pPr>
          </a:lstStyle>
          <a:p>
            <a:r>
              <a:rPr lang="ja-JP" altLang="en-US" smtClean="0"/>
              <a:t>マスター タイトルの書式設定</a:t>
            </a:r>
            <a:endParaRPr lang="ja-JP" altLang="en-US" dirty="0"/>
          </a:p>
        </p:txBody>
      </p:sp>
      <p:sp>
        <p:nvSpPr>
          <p:cNvPr id="3" name="サブタイトル 2"/>
          <p:cNvSpPr>
            <a:spLocks noGrp="1"/>
          </p:cNvSpPr>
          <p:nvPr>
            <p:ph type="subTitle" idx="1"/>
          </p:nvPr>
        </p:nvSpPr>
        <p:spPr>
          <a:xfrm>
            <a:off x="1187624" y="4653136"/>
            <a:ext cx="6858000" cy="79208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smtClean="0"/>
              <a:t>マスタ サブタイトルの書式設定</a:t>
            </a:r>
            <a:endParaRPr lang="ja-JP" altLang="en-US" dirty="0"/>
          </a:p>
        </p:txBody>
      </p:sp>
    </p:spTree>
    <p:extLst>
      <p:ext uri="{BB962C8B-B14F-4D97-AF65-F5344CB8AC3E}">
        <p14:creationId xmlns:p14="http://schemas.microsoft.com/office/powerpoint/2010/main" val="280966528"/>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スライド">
    <p:spTree>
      <p:nvGrpSpPr>
        <p:cNvPr id="1" name=""/>
        <p:cNvGrpSpPr/>
        <p:nvPr/>
      </p:nvGrpSpPr>
      <p:grpSpPr>
        <a:xfrm>
          <a:off x="0" y="0"/>
          <a:ext cx="0" cy="0"/>
          <a:chOff x="0" y="0"/>
          <a:chExt cx="0" cy="0"/>
        </a:xfrm>
      </p:grpSpPr>
      <p:sp>
        <p:nvSpPr>
          <p:cNvPr id="2" name="タイトル 1"/>
          <p:cNvSpPr>
            <a:spLocks noGrp="1"/>
          </p:cNvSpPr>
          <p:nvPr>
            <p:ph type="title"/>
          </p:nvPr>
        </p:nvSpPr>
        <p:spPr>
          <a:xfrm>
            <a:off x="323850" y="59160"/>
            <a:ext cx="8569325" cy="345504"/>
          </a:xfrm>
        </p:spPr>
        <p:txBody>
          <a:bodyPr/>
          <a:lstStyle/>
          <a:p>
            <a:r>
              <a:rPr lang="ja-JP" altLang="en-US" dirty="0" smtClean="0"/>
              <a:t>マスタ タイトルの書式設定</a:t>
            </a:r>
            <a:endParaRPr lang="ja-JP" altLang="en-US" dirty="0"/>
          </a:p>
        </p:txBody>
      </p:sp>
      <p:sp>
        <p:nvSpPr>
          <p:cNvPr id="3" name="コンテンツ プレースホルダー 2"/>
          <p:cNvSpPr>
            <a:spLocks noGrp="1"/>
          </p:cNvSpPr>
          <p:nvPr>
            <p:ph idx="1"/>
          </p:nvPr>
        </p:nvSpPr>
        <p:spPr>
          <a:xfrm>
            <a:off x="395537" y="1484784"/>
            <a:ext cx="8496944" cy="4824536"/>
          </a:xfrm>
        </p:spPr>
        <p:txBody>
          <a:bodyPr/>
          <a:lstStyle>
            <a:lvl1pPr marL="0" indent="0">
              <a:buFontTx/>
              <a:buNone/>
              <a:defRPr>
                <a:latin typeface="+mn-ea"/>
                <a:ea typeface="+mn-ea"/>
              </a:defRPr>
            </a:lvl1pPr>
            <a:lvl2pPr marL="457200" indent="0">
              <a:buFontTx/>
              <a:buNone/>
              <a:defRPr>
                <a:latin typeface="+mn-ea"/>
                <a:ea typeface="+mn-ea"/>
              </a:defRPr>
            </a:lvl2pPr>
            <a:lvl3pPr>
              <a:buFontTx/>
              <a:buNone/>
              <a:defRPr>
                <a:latin typeface="+mn-ea"/>
                <a:ea typeface="+mn-ea"/>
              </a:defRPr>
            </a:lvl3pPr>
            <a:lvl4pPr marL="1371600" indent="0">
              <a:buFontTx/>
              <a:buNone/>
              <a:defRPr>
                <a:latin typeface="+mn-ea"/>
                <a:ea typeface="+mn-ea"/>
              </a:defRPr>
            </a:lvl4pPr>
            <a:lvl5pPr>
              <a:defRPr>
                <a:latin typeface="+mn-ea"/>
                <a:ea typeface="+mn-ea"/>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5" name="テキスト プレースホルダー 4"/>
          <p:cNvSpPr>
            <a:spLocks noGrp="1"/>
          </p:cNvSpPr>
          <p:nvPr>
            <p:ph type="body" sz="quarter" idx="10"/>
          </p:nvPr>
        </p:nvSpPr>
        <p:spPr>
          <a:xfrm>
            <a:off x="395536" y="692696"/>
            <a:ext cx="8496944" cy="648618"/>
          </a:xfrm>
        </p:spPr>
        <p:txBody>
          <a:bodyPr/>
          <a:lstStyle>
            <a:lvl1pPr marL="0" indent="0">
              <a:buNone/>
              <a:defRPr>
                <a:solidFill>
                  <a:schemeClr val="bg2"/>
                </a:solidFill>
              </a:defRPr>
            </a:lvl1pPr>
            <a:lvl2pPr marL="457200" indent="0">
              <a:buNone/>
              <a:defRPr/>
            </a:lvl2pPr>
            <a:lvl5pPr marL="1828800" indent="0" algn="l">
              <a:buNone/>
              <a:defRPr/>
            </a:lvl5pPr>
          </a:lstStyle>
          <a:p>
            <a:pPr lvl="0"/>
            <a:r>
              <a:rPr lang="ja-JP" altLang="en-US" dirty="0" smtClean="0"/>
              <a:t>マスタ テキストの書式設定</a:t>
            </a:r>
          </a:p>
        </p:txBody>
      </p:sp>
    </p:spTree>
    <p:extLst>
      <p:ext uri="{BB962C8B-B14F-4D97-AF65-F5344CB8AC3E}">
        <p14:creationId xmlns:p14="http://schemas.microsoft.com/office/powerpoint/2010/main" val="686710160"/>
      </p:ext>
    </p:extLst>
  </p:cSld>
  <p:clrMapOvr>
    <a:masterClrMapping/>
  </p:clrMapOvr>
  <p:timing>
    <p:tnLst>
      <p:par>
        <p:cTn id="1" dur="indefinite" restart="never" nodeType="tmRoot"/>
      </p:par>
    </p:tnLst>
  </p:timing>
  <p:hf sldNum="0"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7130"/>
            <a:ext cx="8569325" cy="417512"/>
          </a:xfrm>
        </p:spPr>
        <p:txBody>
          <a:bodyPr/>
          <a:lstStyle>
            <a:lvl1pPr>
              <a:defRPr/>
            </a:lvl1pPr>
          </a:lstStyle>
          <a:p>
            <a:r>
              <a:rPr lang="ja-JP" altLang="en-US" dirty="0" smtClean="0"/>
              <a:t>マスタ タイトルの書式設定</a:t>
            </a:r>
            <a:endParaRPr lang="ja-JP" altLang="en-US" dirty="0"/>
          </a:p>
        </p:txBody>
      </p:sp>
    </p:spTree>
    <p:extLst>
      <p:ext uri="{BB962C8B-B14F-4D97-AF65-F5344CB8AC3E}">
        <p14:creationId xmlns:p14="http://schemas.microsoft.com/office/powerpoint/2010/main" val="1312771093"/>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aseline="0"/>
            </a:lvl1pPr>
          </a:lstStyle>
          <a:p>
            <a:r>
              <a:rPr lang="ja-JP" altLang="en-US" dirty="0" smtClean="0"/>
              <a:t>マスタ タイトルの書式設定</a:t>
            </a:r>
            <a:endParaRPr lang="ja-JP" altLang="en-US" dirty="0"/>
          </a:p>
        </p:txBody>
      </p:sp>
    </p:spTree>
    <p:extLst>
      <p:ext uri="{BB962C8B-B14F-4D97-AF65-F5344CB8AC3E}">
        <p14:creationId xmlns:p14="http://schemas.microsoft.com/office/powerpoint/2010/main" val="4255476342"/>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_スライド">
    <p:spTree>
      <p:nvGrpSpPr>
        <p:cNvPr id="1" name=""/>
        <p:cNvGrpSpPr/>
        <p:nvPr/>
      </p:nvGrpSpPr>
      <p:grpSpPr>
        <a:xfrm>
          <a:off x="0" y="0"/>
          <a:ext cx="0" cy="0"/>
          <a:chOff x="0" y="0"/>
          <a:chExt cx="0" cy="0"/>
        </a:xfrm>
      </p:grpSpPr>
      <p:sp>
        <p:nvSpPr>
          <p:cNvPr id="2" name="タイトル 1"/>
          <p:cNvSpPr>
            <a:spLocks noGrp="1"/>
          </p:cNvSpPr>
          <p:nvPr>
            <p:ph type="title"/>
          </p:nvPr>
        </p:nvSpPr>
        <p:spPr>
          <a:xfrm>
            <a:off x="323850" y="59160"/>
            <a:ext cx="8569325" cy="345504"/>
          </a:xfrm>
        </p:spPr>
        <p:txBody>
          <a:bodyPr/>
          <a:lstStyle/>
          <a:p>
            <a:r>
              <a:rPr lang="ja-JP" altLang="en-US" dirty="0" smtClean="0"/>
              <a:t>マスタ タイトルの書式設定</a:t>
            </a:r>
            <a:endParaRPr lang="ja-JP" altLang="en-US" dirty="0"/>
          </a:p>
        </p:txBody>
      </p:sp>
      <p:sp>
        <p:nvSpPr>
          <p:cNvPr id="3" name="コンテンツ プレースホルダー 2"/>
          <p:cNvSpPr>
            <a:spLocks noGrp="1"/>
          </p:cNvSpPr>
          <p:nvPr>
            <p:ph idx="1"/>
          </p:nvPr>
        </p:nvSpPr>
        <p:spPr>
          <a:xfrm>
            <a:off x="395537" y="1484784"/>
            <a:ext cx="8496944" cy="4824536"/>
          </a:xfrm>
        </p:spPr>
        <p:txBody>
          <a:bodyPr/>
          <a:lstStyle>
            <a:lvl1pPr marL="0" indent="0">
              <a:buFontTx/>
              <a:buNone/>
              <a:defRPr>
                <a:latin typeface="+mn-ea"/>
                <a:ea typeface="+mn-ea"/>
              </a:defRPr>
            </a:lvl1pPr>
            <a:lvl2pPr marL="457200" indent="0">
              <a:buFontTx/>
              <a:buNone/>
              <a:defRPr>
                <a:latin typeface="+mn-ea"/>
                <a:ea typeface="+mn-ea"/>
              </a:defRPr>
            </a:lvl2pPr>
            <a:lvl3pPr>
              <a:buFontTx/>
              <a:buNone/>
              <a:defRPr>
                <a:latin typeface="+mn-ea"/>
                <a:ea typeface="+mn-ea"/>
              </a:defRPr>
            </a:lvl3pPr>
            <a:lvl4pPr marL="1371600" indent="0">
              <a:buFontTx/>
              <a:buNone/>
              <a:defRPr>
                <a:latin typeface="+mn-ea"/>
                <a:ea typeface="+mn-ea"/>
              </a:defRPr>
            </a:lvl4pPr>
            <a:lvl5pPr>
              <a:defRPr>
                <a:latin typeface="+mn-ea"/>
                <a:ea typeface="+mn-ea"/>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5" name="テキスト プレースホルダー 4"/>
          <p:cNvSpPr>
            <a:spLocks noGrp="1"/>
          </p:cNvSpPr>
          <p:nvPr>
            <p:ph type="body" sz="quarter" idx="10"/>
          </p:nvPr>
        </p:nvSpPr>
        <p:spPr>
          <a:xfrm>
            <a:off x="395536" y="692696"/>
            <a:ext cx="8496944" cy="648618"/>
          </a:xfrm>
        </p:spPr>
        <p:txBody>
          <a:bodyPr/>
          <a:lstStyle>
            <a:lvl1pPr marL="0" indent="0">
              <a:buNone/>
              <a:defRPr>
                <a:solidFill>
                  <a:schemeClr val="bg2"/>
                </a:solidFill>
              </a:defRPr>
            </a:lvl1pPr>
            <a:lvl2pPr marL="457200" indent="0">
              <a:buNone/>
              <a:defRPr/>
            </a:lvl2pPr>
            <a:lvl5pPr marL="1828800" indent="0" algn="l">
              <a:buNone/>
              <a:defRPr/>
            </a:lvl5pPr>
          </a:lstStyle>
          <a:p>
            <a:pPr lvl="0"/>
            <a:r>
              <a:rPr lang="ja-JP" altLang="en-US" dirty="0" smtClean="0"/>
              <a:t>マスタ テキストの書式設定</a:t>
            </a:r>
          </a:p>
        </p:txBody>
      </p:sp>
    </p:spTree>
    <p:extLst>
      <p:ext uri="{BB962C8B-B14F-4D97-AF65-F5344CB8AC3E}">
        <p14:creationId xmlns:p14="http://schemas.microsoft.com/office/powerpoint/2010/main" val="2274800261"/>
      </p:ext>
    </p:extLst>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3"/>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4"/>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5"/>
          <p:cNvSpPr>
            <a:spLocks noGrp="1" noChangeArrowheads="1"/>
          </p:cNvSpPr>
          <p:nvPr>
            <p:ph type="sldNum" sz="quarter"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1957554374"/>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010400" y="6381750"/>
            <a:ext cx="2133600" cy="476250"/>
          </a:xfrm>
          <a:prstGeom prst="rect">
            <a:avLst/>
          </a:prstGeom>
        </p:spPr>
        <p:txBody>
          <a:bodyPr/>
          <a:lstStyle>
            <a:lvl1pPr>
              <a:defRPr>
                <a:latin typeface="Arial" panose="020B0604020202020204" pitchFamily="34" charset="0"/>
                <a:ea typeface="ＭＳ Ｐゴシック" panose="020B0600070205080204" pitchFamily="50" charset="-128"/>
              </a:defRPr>
            </a:lvl1pPr>
          </a:lstStyle>
          <a:p>
            <a:pPr>
              <a:spcBef>
                <a:spcPct val="0"/>
              </a:spcBef>
              <a:defRPr/>
            </a:pPr>
            <a:fld id="{D21D39E1-5759-43D4-B3D4-9B83A5FACD90}" type="slidenum">
              <a:rPr lang="en-US" altLang="ja-JP" sz="1800">
                <a:solidFill>
                  <a:srgbClr val="FFFFFF"/>
                </a:solidFill>
              </a:rPr>
              <a:pPr>
                <a:spcBef>
                  <a:spcPct val="0"/>
                </a:spcBef>
                <a:defRPr/>
              </a:pPr>
              <a:t>‹#›</a:t>
            </a:fld>
            <a:endParaRPr lang="en-US" altLang="ja-JP" sz="1800" dirty="0">
              <a:solidFill>
                <a:srgbClr val="FFFFFF"/>
              </a:solidFill>
            </a:endParaRPr>
          </a:p>
        </p:txBody>
      </p:sp>
    </p:spTree>
    <p:extLst>
      <p:ext uri="{BB962C8B-B14F-4D97-AF65-F5344CB8AC3E}">
        <p14:creationId xmlns:p14="http://schemas.microsoft.com/office/powerpoint/2010/main" val="1900649626"/>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endParaRPr lang="en-US" altLang="ja-JP" dirty="0">
              <a:solidFill>
                <a:srgbClr val="000000"/>
              </a:solidFill>
            </a:endParaRPr>
          </a:p>
        </p:txBody>
      </p:sp>
      <p:sp>
        <p:nvSpPr>
          <p:cNvPr id="8" name="Text Box 5"/>
          <p:cNvSpPr txBox="1">
            <a:spLocks noChangeArrowheads="1"/>
          </p:cNvSpPr>
          <p:nvPr userDrawn="1"/>
        </p:nvSpPr>
        <p:spPr bwMode="auto">
          <a:xfrm>
            <a:off x="0" y="6642100"/>
            <a:ext cx="2411760"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メイリオ" panose="020B0604030504040204" pitchFamily="50" charset="-128"/>
              </a:defRPr>
            </a:lvl9pPr>
          </a:lstStyle>
          <a:p>
            <a:pPr>
              <a:lnSpc>
                <a:spcPct val="100000"/>
              </a:lnSpc>
              <a:spcBef>
                <a:spcPct val="0"/>
              </a:spcBef>
              <a:buFontTx/>
              <a:buNone/>
              <a:defRPr/>
            </a:pPr>
            <a:r>
              <a:rPr lang="en-US" altLang="ja-JP" sz="700" dirty="0" smtClean="0">
                <a:solidFill>
                  <a:srgbClr val="000000"/>
                </a:solidFill>
                <a:ea typeface="ＭＳ Ｐゴシック" panose="020B0600070205080204" pitchFamily="50" charset="-128"/>
              </a:rPr>
              <a:t>©Copyright Lawson, Inc. 2015</a:t>
            </a:r>
          </a:p>
        </p:txBody>
      </p:sp>
    </p:spTree>
    <p:extLst>
      <p:ext uri="{BB962C8B-B14F-4D97-AF65-F5344CB8AC3E}">
        <p14:creationId xmlns:p14="http://schemas.microsoft.com/office/powerpoint/2010/main" val="3206040938"/>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lvl1pPr marL="0" indent="0">
              <a:buNone/>
              <a:defRPr/>
            </a:lvl1pPr>
          </a:lstStyle>
          <a:p>
            <a:pPr lvl="0"/>
            <a:endParaRPr lang="ja-JP" altLang="en-US" dirty="0"/>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686028046"/>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2319489271"/>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62556260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5"/>
          <p:cNvSpPr>
            <a:spLocks noGrp="1" noChangeArrowheads="1"/>
          </p:cNvSpPr>
          <p:nvPr>
            <p:ph type="sldNum" sz="quarter" idx="12"/>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1071679001"/>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68532788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sldNum" sz="quarter" idx="12"/>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1849315508"/>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232539645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vert="horz" wrap="square" lIns="91440" tIns="45720" rIns="91440" bIns="4572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3415224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a:prstGeom prst="rect">
            <a:avLst/>
          </a:prstGeo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628650" y="1825625"/>
            <a:ext cx="3867150" cy="4351338"/>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825625"/>
            <a:ext cx="3867150" cy="4351338"/>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a:xfrm>
            <a:off x="457200" y="6245225"/>
            <a:ext cx="2133600" cy="476250"/>
          </a:xfrm>
        </p:spPr>
        <p:txBody>
          <a:bodyPr/>
          <a:lstStyle>
            <a:lvl1pPr>
              <a:defRPr/>
            </a:lvl1pPr>
          </a:lstStyle>
          <a:p>
            <a:pPr>
              <a:defRPr/>
            </a:pPr>
            <a:endParaRPr lang="en-US" altLang="ja-JP"/>
          </a:p>
        </p:txBody>
      </p:sp>
      <p:sp>
        <p:nvSpPr>
          <p:cNvPr id="6" name="フッター プレースホルダー 5"/>
          <p:cNvSpPr>
            <a:spLocks noGrp="1"/>
          </p:cNvSpPr>
          <p:nvPr>
            <p:ph type="ftr" sz="quarter" idx="11"/>
          </p:nvPr>
        </p:nvSpPr>
        <p:spPr>
          <a:xfrm>
            <a:off x="3124200" y="6245225"/>
            <a:ext cx="2895600" cy="476250"/>
          </a:xfrm>
        </p:spPr>
        <p:txBody>
          <a:bodyPr/>
          <a:lstStyle>
            <a:lvl1pPr>
              <a:defRPr/>
            </a:lvl1pPr>
          </a:lstStyle>
          <a:p>
            <a:pPr>
              <a:defRPr/>
            </a:pPr>
            <a:endParaRPr lang="en-US" altLang="ja-JP"/>
          </a:p>
        </p:txBody>
      </p:sp>
      <p:sp>
        <p:nvSpPr>
          <p:cNvPr id="7" name="スライド番号プレースホルダー 6"/>
          <p:cNvSpPr>
            <a:spLocks noGrp="1"/>
          </p:cNvSpPr>
          <p:nvPr>
            <p:ph type="sldNum" sz="quarter" idx="12"/>
          </p:nvPr>
        </p:nvSpPr>
        <p:spPr>
          <a:xfrm>
            <a:off x="6516688" y="6237288"/>
            <a:ext cx="2133600" cy="476250"/>
          </a:xfrm>
        </p:spPr>
        <p:txBody>
          <a:bodyPr/>
          <a:lstStyle>
            <a:lvl1pPr>
              <a:defRPr/>
            </a:lvl1pPr>
          </a:lstStyle>
          <a:p>
            <a:pPr>
              <a:defRPr/>
            </a:pPr>
            <a:endParaRPr lang="en-US" altLang="ja-JP"/>
          </a:p>
        </p:txBody>
      </p:sp>
    </p:spTree>
    <p:extLst>
      <p:ext uri="{BB962C8B-B14F-4D97-AF65-F5344CB8AC3E}">
        <p14:creationId xmlns:p14="http://schemas.microsoft.com/office/powerpoint/2010/main" val="2552494038"/>
      </p:ext>
    </p:extLst>
  </p:cSld>
  <p:clrMapOvr>
    <a:masterClrMapping/>
  </p:clrMapOvr>
  <p:transition spd="med"/>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1120845690"/>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424213969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35427117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a:prstGeom prst="rect">
            <a:avLst/>
          </a:prstGeo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628650" y="1825625"/>
            <a:ext cx="3867150" cy="4351338"/>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825625"/>
            <a:ext cx="3867150" cy="4351338"/>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a:xfrm>
            <a:off x="457200" y="6245225"/>
            <a:ext cx="2133600" cy="476250"/>
          </a:xfrm>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a:xfrm>
            <a:off x="3124200" y="6245225"/>
            <a:ext cx="2895600" cy="476250"/>
          </a:xfrm>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a:xfrm>
            <a:off x="6516688" y="6237288"/>
            <a:ext cx="2133600" cy="476250"/>
          </a:xfrm>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2414368183"/>
      </p:ext>
    </p:extLst>
  </p:cSld>
  <p:clrMapOvr>
    <a:masterClrMapping/>
  </p:clrMapOvr>
  <p:transition spd="med"/>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323850" y="981075"/>
            <a:ext cx="8569325" cy="5472113"/>
          </a:xfrm>
          <a:prstGeom prst="rect">
            <a:avLst/>
          </a:prstGeom>
        </p:spPr>
        <p:txBody>
          <a:bodyPr/>
          <a:lstStyle>
            <a:lvl1pPr marL="0" indent="0">
              <a:buNone/>
              <a:defRPr/>
            </a:lvl1pPr>
          </a:lstStyle>
          <a:p>
            <a:pPr lvl="0"/>
            <a:endParaRPr lang="ja-JP" altLang="en-US" dirty="0"/>
          </a:p>
        </p:txBody>
      </p:sp>
      <p:sp>
        <p:nvSpPr>
          <p:cNvPr id="4" name="Rectangle 3"/>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xfrm>
            <a:off x="6516688" y="6237288"/>
            <a:ext cx="2133600" cy="476250"/>
          </a:xfrm>
          <a:prstGeom prst="rect">
            <a:avLst/>
          </a:prstGeom>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3665205484"/>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FB6C017E-E224-4B7D-A83E-FF83E08FAC18}"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97238356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1B51BFB-61C2-466A-BB26-CC17D50E8D4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6963416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1B51BFB-61C2-466A-BB26-CC17D50E8D4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2046801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1B51BFB-61C2-466A-BB26-CC17D50E8D4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931141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1B51BFB-61C2-466A-BB26-CC17D50E8D4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42802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5"/>
          <p:cNvSpPr>
            <a:spLocks noGrp="1" noChangeArrowheads="1"/>
          </p:cNvSpPr>
          <p:nvPr>
            <p:ph type="sldNum" sz="quarter" idx="12"/>
          </p:nvPr>
        </p:nvSpPr>
        <p:spPr>
          <a:ln/>
        </p:spPr>
        <p:txBody>
          <a:bodyPr/>
          <a:lstStyle>
            <a:lvl1pPr>
              <a:defRPr/>
            </a:lvl1pPr>
          </a:lstStyle>
          <a:p>
            <a:endParaRPr lang="en-US" altLang="ja-JP"/>
          </a:p>
        </p:txBody>
      </p:sp>
    </p:spTree>
    <p:extLst>
      <p:ext uri="{BB962C8B-B14F-4D97-AF65-F5344CB8AC3E}">
        <p14:creationId xmlns:p14="http://schemas.microsoft.com/office/powerpoint/2010/main" val="391517844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1B51BFB-61C2-466A-BB26-CC17D50E8D4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2845757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F1B51BFB-61C2-466A-BB26-CC17D50E8D4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7656397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F1B51BFB-61C2-466A-BB26-CC17D50E8D4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05249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1B51BFB-61C2-466A-BB26-CC17D50E8D4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340996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1B51BFB-61C2-466A-BB26-CC17D50E8D4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5120044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1B51BFB-61C2-466A-BB26-CC17D50E8D4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5804980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1B51BFB-61C2-466A-BB26-CC17D50E8D4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6668328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15616" y="1988840"/>
            <a:ext cx="7200800" cy="1008112"/>
          </a:xfrm>
        </p:spPr>
        <p:txBody>
          <a:bodyPr anchor="b"/>
          <a:lstStyle>
            <a:lvl1pPr algn="ctr">
              <a:defRPr sz="3600" baseline="0">
                <a:solidFill>
                  <a:schemeClr val="bg2"/>
                </a:solidFill>
              </a:defRPr>
            </a:lvl1pPr>
          </a:lstStyle>
          <a:p>
            <a:r>
              <a:rPr lang="ja-JP" altLang="en-US" smtClean="0"/>
              <a:t>マスター タイトルの書式設定</a:t>
            </a:r>
            <a:endParaRPr lang="ja-JP" altLang="en-US" dirty="0"/>
          </a:p>
        </p:txBody>
      </p:sp>
      <p:sp>
        <p:nvSpPr>
          <p:cNvPr id="3" name="サブタイトル 2"/>
          <p:cNvSpPr>
            <a:spLocks noGrp="1"/>
          </p:cNvSpPr>
          <p:nvPr>
            <p:ph type="subTitle" idx="1"/>
          </p:nvPr>
        </p:nvSpPr>
        <p:spPr>
          <a:xfrm>
            <a:off x="1187624" y="4653136"/>
            <a:ext cx="6858000" cy="79208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smtClean="0"/>
              <a:t>マスタ サブタイトルの書式設定</a:t>
            </a:r>
            <a:endParaRPr lang="ja-JP" altLang="en-US" dirty="0"/>
          </a:p>
        </p:txBody>
      </p:sp>
    </p:spTree>
    <p:extLst>
      <p:ext uri="{BB962C8B-B14F-4D97-AF65-F5344CB8AC3E}">
        <p14:creationId xmlns:p14="http://schemas.microsoft.com/office/powerpoint/2010/main" val="78264955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スライド">
    <p:spTree>
      <p:nvGrpSpPr>
        <p:cNvPr id="1" name=""/>
        <p:cNvGrpSpPr/>
        <p:nvPr/>
      </p:nvGrpSpPr>
      <p:grpSpPr>
        <a:xfrm>
          <a:off x="0" y="0"/>
          <a:ext cx="0" cy="0"/>
          <a:chOff x="0" y="0"/>
          <a:chExt cx="0" cy="0"/>
        </a:xfrm>
      </p:grpSpPr>
      <p:sp>
        <p:nvSpPr>
          <p:cNvPr id="2" name="タイトル 1"/>
          <p:cNvSpPr>
            <a:spLocks noGrp="1"/>
          </p:cNvSpPr>
          <p:nvPr>
            <p:ph type="title"/>
          </p:nvPr>
        </p:nvSpPr>
        <p:spPr>
          <a:xfrm>
            <a:off x="323850" y="59160"/>
            <a:ext cx="8569325" cy="345504"/>
          </a:xfrm>
        </p:spPr>
        <p:txBody>
          <a:bodyPr/>
          <a:lstStyle/>
          <a:p>
            <a:r>
              <a:rPr lang="ja-JP" altLang="en-US" dirty="0" smtClean="0"/>
              <a:t>マスタ タイトルの書式設定</a:t>
            </a:r>
            <a:endParaRPr lang="ja-JP" altLang="en-US" dirty="0"/>
          </a:p>
        </p:txBody>
      </p:sp>
      <p:sp>
        <p:nvSpPr>
          <p:cNvPr id="3" name="コンテンツ プレースホルダー 2"/>
          <p:cNvSpPr>
            <a:spLocks noGrp="1"/>
          </p:cNvSpPr>
          <p:nvPr>
            <p:ph idx="1"/>
          </p:nvPr>
        </p:nvSpPr>
        <p:spPr>
          <a:xfrm>
            <a:off x="395537" y="1484784"/>
            <a:ext cx="8496944" cy="4824536"/>
          </a:xfrm>
        </p:spPr>
        <p:txBody>
          <a:bodyPr/>
          <a:lstStyle>
            <a:lvl1pPr marL="0" indent="0">
              <a:buFontTx/>
              <a:buNone/>
              <a:defRPr>
                <a:latin typeface="+mn-ea"/>
                <a:ea typeface="+mn-ea"/>
              </a:defRPr>
            </a:lvl1pPr>
            <a:lvl2pPr marL="457200" indent="0">
              <a:buFontTx/>
              <a:buNone/>
              <a:defRPr>
                <a:latin typeface="+mn-ea"/>
                <a:ea typeface="+mn-ea"/>
              </a:defRPr>
            </a:lvl2pPr>
            <a:lvl3pPr>
              <a:buFontTx/>
              <a:buNone/>
              <a:defRPr>
                <a:latin typeface="+mn-ea"/>
                <a:ea typeface="+mn-ea"/>
              </a:defRPr>
            </a:lvl3pPr>
            <a:lvl4pPr marL="1371600" indent="0">
              <a:buFontTx/>
              <a:buNone/>
              <a:defRPr>
                <a:latin typeface="+mn-ea"/>
                <a:ea typeface="+mn-ea"/>
              </a:defRPr>
            </a:lvl4pPr>
            <a:lvl5pPr>
              <a:defRPr>
                <a:latin typeface="+mn-ea"/>
                <a:ea typeface="+mn-ea"/>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5" name="テキスト プレースホルダー 4"/>
          <p:cNvSpPr>
            <a:spLocks noGrp="1"/>
          </p:cNvSpPr>
          <p:nvPr>
            <p:ph type="body" sz="quarter" idx="10"/>
          </p:nvPr>
        </p:nvSpPr>
        <p:spPr>
          <a:xfrm>
            <a:off x="395536" y="692696"/>
            <a:ext cx="8496944" cy="648618"/>
          </a:xfrm>
        </p:spPr>
        <p:txBody>
          <a:bodyPr/>
          <a:lstStyle>
            <a:lvl1pPr marL="0" indent="0">
              <a:buNone/>
              <a:defRPr>
                <a:solidFill>
                  <a:schemeClr val="bg2"/>
                </a:solidFill>
              </a:defRPr>
            </a:lvl1pPr>
            <a:lvl2pPr marL="457200" indent="0">
              <a:buNone/>
              <a:defRPr/>
            </a:lvl2pPr>
            <a:lvl5pPr marL="1828800" indent="0" algn="l">
              <a:buNone/>
              <a:defRPr/>
            </a:lvl5pPr>
          </a:lstStyle>
          <a:p>
            <a:pPr lvl="0"/>
            <a:r>
              <a:rPr lang="ja-JP" altLang="en-US" dirty="0" smtClean="0"/>
              <a:t>マスタ テキストの書式設定</a:t>
            </a:r>
          </a:p>
        </p:txBody>
      </p:sp>
    </p:spTree>
    <p:extLst>
      <p:ext uri="{BB962C8B-B14F-4D97-AF65-F5344CB8AC3E}">
        <p14:creationId xmlns:p14="http://schemas.microsoft.com/office/powerpoint/2010/main" val="2352494660"/>
      </p:ext>
    </p:extLst>
  </p:cSld>
  <p:clrMapOvr>
    <a:masterClrMapping/>
  </p:clrMapOvr>
  <p:hf sldNum="0" hdr="0" ftr="0" dt="0"/>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7130"/>
            <a:ext cx="8569325" cy="417512"/>
          </a:xfrm>
        </p:spPr>
        <p:txBody>
          <a:bodyPr/>
          <a:lstStyle>
            <a:lvl1pPr>
              <a:defRPr/>
            </a:lvl1pPr>
          </a:lstStyle>
          <a:p>
            <a:r>
              <a:rPr lang="ja-JP" altLang="en-US" dirty="0" smtClean="0"/>
              <a:t>マスタ タイトルの書式設定</a:t>
            </a:r>
            <a:endParaRPr lang="ja-JP" altLang="en-US" dirty="0"/>
          </a:p>
        </p:txBody>
      </p:sp>
    </p:spTree>
    <p:extLst>
      <p:ext uri="{BB962C8B-B14F-4D97-AF65-F5344CB8AC3E}">
        <p14:creationId xmlns:p14="http://schemas.microsoft.com/office/powerpoint/2010/main" val="1299122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DCE7A87-8F1E-4208-8B45-E8C752848CC2}" type="datetimeFigureOut">
              <a:rPr kumimoji="1" lang="ja-JP" altLang="en-US" smtClean="0"/>
              <a:t>2016/5/27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1B51BFB-61C2-466A-BB26-CC17D50E8D46}" type="slidenum">
              <a:rPr kumimoji="1" lang="ja-JP" altLang="en-US" smtClean="0"/>
              <a:t>‹#›</a:t>
            </a:fld>
            <a:endParaRPr kumimoji="1" lang="ja-JP" altLang="en-US"/>
          </a:p>
        </p:txBody>
      </p:sp>
    </p:spTree>
    <p:extLst>
      <p:ext uri="{BB962C8B-B14F-4D97-AF65-F5344CB8AC3E}">
        <p14:creationId xmlns:p14="http://schemas.microsoft.com/office/powerpoint/2010/main" val="510198310"/>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aseline="0"/>
            </a:lvl1pPr>
          </a:lstStyle>
          <a:p>
            <a:r>
              <a:rPr lang="ja-JP" altLang="en-US" dirty="0" smtClean="0"/>
              <a:t>マスタ タイトルの書式設定</a:t>
            </a:r>
            <a:endParaRPr lang="ja-JP" altLang="en-US" dirty="0"/>
          </a:p>
        </p:txBody>
      </p:sp>
    </p:spTree>
    <p:extLst>
      <p:ext uri="{BB962C8B-B14F-4D97-AF65-F5344CB8AC3E}">
        <p14:creationId xmlns:p14="http://schemas.microsoft.com/office/powerpoint/2010/main" val="125920089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1_スライド">
    <p:spTree>
      <p:nvGrpSpPr>
        <p:cNvPr id="1" name=""/>
        <p:cNvGrpSpPr/>
        <p:nvPr/>
      </p:nvGrpSpPr>
      <p:grpSpPr>
        <a:xfrm>
          <a:off x="0" y="0"/>
          <a:ext cx="0" cy="0"/>
          <a:chOff x="0" y="0"/>
          <a:chExt cx="0" cy="0"/>
        </a:xfrm>
      </p:grpSpPr>
      <p:sp>
        <p:nvSpPr>
          <p:cNvPr id="2" name="タイトル 1"/>
          <p:cNvSpPr>
            <a:spLocks noGrp="1"/>
          </p:cNvSpPr>
          <p:nvPr>
            <p:ph type="title"/>
          </p:nvPr>
        </p:nvSpPr>
        <p:spPr>
          <a:xfrm>
            <a:off x="323850" y="59160"/>
            <a:ext cx="8569325" cy="345504"/>
          </a:xfrm>
        </p:spPr>
        <p:txBody>
          <a:bodyPr/>
          <a:lstStyle/>
          <a:p>
            <a:r>
              <a:rPr lang="ja-JP" altLang="en-US" dirty="0" smtClean="0"/>
              <a:t>マスタ タイトルの書式設定</a:t>
            </a:r>
            <a:endParaRPr lang="ja-JP" altLang="en-US" dirty="0"/>
          </a:p>
        </p:txBody>
      </p:sp>
      <p:sp>
        <p:nvSpPr>
          <p:cNvPr id="3" name="コンテンツ プレースホルダー 2"/>
          <p:cNvSpPr>
            <a:spLocks noGrp="1"/>
          </p:cNvSpPr>
          <p:nvPr>
            <p:ph idx="1"/>
          </p:nvPr>
        </p:nvSpPr>
        <p:spPr>
          <a:xfrm>
            <a:off x="395537" y="1484784"/>
            <a:ext cx="8496944" cy="4824536"/>
          </a:xfrm>
        </p:spPr>
        <p:txBody>
          <a:bodyPr/>
          <a:lstStyle>
            <a:lvl1pPr marL="0" indent="0">
              <a:buFontTx/>
              <a:buNone/>
              <a:defRPr>
                <a:latin typeface="+mn-ea"/>
                <a:ea typeface="+mn-ea"/>
              </a:defRPr>
            </a:lvl1pPr>
            <a:lvl2pPr marL="457200" indent="0">
              <a:buFontTx/>
              <a:buNone/>
              <a:defRPr>
                <a:latin typeface="+mn-ea"/>
                <a:ea typeface="+mn-ea"/>
              </a:defRPr>
            </a:lvl2pPr>
            <a:lvl3pPr>
              <a:buFontTx/>
              <a:buNone/>
              <a:defRPr>
                <a:latin typeface="+mn-ea"/>
                <a:ea typeface="+mn-ea"/>
              </a:defRPr>
            </a:lvl3pPr>
            <a:lvl4pPr marL="1371600" indent="0">
              <a:buFontTx/>
              <a:buNone/>
              <a:defRPr>
                <a:latin typeface="+mn-ea"/>
                <a:ea typeface="+mn-ea"/>
              </a:defRPr>
            </a:lvl4pPr>
            <a:lvl5pPr>
              <a:defRPr>
                <a:latin typeface="+mn-ea"/>
                <a:ea typeface="+mn-ea"/>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5" name="テキスト プレースホルダー 4"/>
          <p:cNvSpPr>
            <a:spLocks noGrp="1"/>
          </p:cNvSpPr>
          <p:nvPr>
            <p:ph type="body" sz="quarter" idx="10"/>
          </p:nvPr>
        </p:nvSpPr>
        <p:spPr>
          <a:xfrm>
            <a:off x="395536" y="692696"/>
            <a:ext cx="8496944" cy="648618"/>
          </a:xfrm>
        </p:spPr>
        <p:txBody>
          <a:bodyPr/>
          <a:lstStyle>
            <a:lvl1pPr marL="0" indent="0">
              <a:buNone/>
              <a:defRPr>
                <a:solidFill>
                  <a:schemeClr val="bg2"/>
                </a:solidFill>
              </a:defRPr>
            </a:lvl1pPr>
            <a:lvl2pPr marL="457200" indent="0">
              <a:buNone/>
              <a:defRPr/>
            </a:lvl2pPr>
            <a:lvl5pPr marL="1828800" indent="0" algn="l">
              <a:buNone/>
              <a:defRPr/>
            </a:lvl5pPr>
          </a:lstStyle>
          <a:p>
            <a:pPr lvl="0"/>
            <a:r>
              <a:rPr lang="ja-JP" altLang="en-US" dirty="0" smtClean="0"/>
              <a:t>マスタ テキストの書式設定</a:t>
            </a:r>
          </a:p>
        </p:txBody>
      </p:sp>
    </p:spTree>
    <p:extLst>
      <p:ext uri="{BB962C8B-B14F-4D97-AF65-F5344CB8AC3E}">
        <p14:creationId xmlns:p14="http://schemas.microsoft.com/office/powerpoint/2010/main" val="3256611932"/>
      </p:ext>
    </p:extLst>
  </p:cSld>
  <p:clrMapOvr>
    <a:masterClrMapping/>
  </p:clrMapOvr>
  <p:hf sldNum="0" hdr="0" ftr="0" dt="0"/>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412040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23850" y="58738"/>
            <a:ext cx="8569325" cy="417512"/>
          </a:xfrm>
        </p:spPr>
        <p:txBody>
          <a:bodyPr/>
          <a:lstStyle/>
          <a:p>
            <a:r>
              <a:rPr lang="ja-JP" altLang="en-US"/>
              <a:t>マスタ タイトルの書式設定</a:t>
            </a:r>
          </a:p>
        </p:txBody>
      </p:sp>
      <p:sp>
        <p:nvSpPr>
          <p:cNvPr id="3" name="コンテンツ プレースホルダ 2"/>
          <p:cNvSpPr>
            <a:spLocks noGrp="1"/>
          </p:cNvSpPr>
          <p:nvPr>
            <p:ph idx="1"/>
          </p:nvPr>
        </p:nvSpPr>
        <p:spPr>
          <a:xfrm>
            <a:off x="323850" y="981075"/>
            <a:ext cx="8569325" cy="547211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930537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DCE7A87-8F1E-4208-8B45-E8C752848CC2}" type="datetimeFigureOut">
              <a:rPr kumimoji="1" lang="ja-JP" altLang="en-US" smtClean="0"/>
              <a:t>2016/5/27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1B51BFB-61C2-466A-BB26-CC17D50E8D46}" type="slidenum">
              <a:rPr kumimoji="1" lang="ja-JP" altLang="en-US" smtClean="0"/>
              <a:t>‹#›</a:t>
            </a:fld>
            <a:endParaRPr kumimoji="1" lang="ja-JP" altLang="en-US"/>
          </a:p>
        </p:txBody>
      </p:sp>
    </p:spTree>
    <p:extLst>
      <p:ext uri="{BB962C8B-B14F-4D97-AF65-F5344CB8AC3E}">
        <p14:creationId xmlns:p14="http://schemas.microsoft.com/office/powerpoint/2010/main" val="292492654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DCE7A87-8F1E-4208-8B45-E8C752848CC2}" type="datetimeFigureOut">
              <a:rPr kumimoji="1" lang="ja-JP" altLang="en-US" smtClean="0"/>
              <a:t>2016/5/27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1B51BFB-61C2-466A-BB26-CC17D50E8D46}" type="slidenum">
              <a:rPr kumimoji="1" lang="ja-JP" altLang="en-US" smtClean="0"/>
              <a:t>‹#›</a:t>
            </a:fld>
            <a:endParaRPr kumimoji="1" lang="ja-JP" altLang="en-US"/>
          </a:p>
        </p:txBody>
      </p:sp>
    </p:spTree>
    <p:extLst>
      <p:ext uri="{BB962C8B-B14F-4D97-AF65-F5344CB8AC3E}">
        <p14:creationId xmlns:p14="http://schemas.microsoft.com/office/powerpoint/2010/main" val="43715685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DCE7A87-8F1E-4208-8B45-E8C752848CC2}" type="datetimeFigureOut">
              <a:rPr kumimoji="1" lang="ja-JP" altLang="en-US" smtClean="0"/>
              <a:t>2016/5/27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1B51BFB-61C2-466A-BB26-CC17D50E8D46}" type="slidenum">
              <a:rPr kumimoji="1" lang="ja-JP" altLang="en-US" smtClean="0"/>
              <a:t>‹#›</a:t>
            </a:fld>
            <a:endParaRPr kumimoji="1" lang="ja-JP" altLang="en-US"/>
          </a:p>
        </p:txBody>
      </p:sp>
    </p:spTree>
    <p:extLst>
      <p:ext uri="{BB962C8B-B14F-4D97-AF65-F5344CB8AC3E}">
        <p14:creationId xmlns:p14="http://schemas.microsoft.com/office/powerpoint/2010/main" val="64241371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DCE7A87-8F1E-4208-8B45-E8C752848CC2}" type="datetimeFigureOut">
              <a:rPr kumimoji="1" lang="ja-JP" altLang="en-US" smtClean="0"/>
              <a:t>2016/5/27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1B51BFB-61C2-466A-BB26-CC17D50E8D46}" type="slidenum">
              <a:rPr kumimoji="1" lang="ja-JP" altLang="en-US" smtClean="0"/>
              <a:t>‹#›</a:t>
            </a:fld>
            <a:endParaRPr kumimoji="1" lang="ja-JP" altLang="en-US"/>
          </a:p>
        </p:txBody>
      </p:sp>
    </p:spTree>
    <p:extLst>
      <p:ext uri="{BB962C8B-B14F-4D97-AF65-F5344CB8AC3E}">
        <p14:creationId xmlns:p14="http://schemas.microsoft.com/office/powerpoint/2010/main" val="28375018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lvl1pPr marL="0" indent="0">
              <a:buNone/>
              <a:defRPr/>
            </a:lvl1pPr>
          </a:lstStyle>
          <a:p>
            <a:pPr lvl="0"/>
            <a:endParaRPr lang="ja-JP" altLang="en-US" dirty="0"/>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5"/>
          <p:cNvSpPr>
            <a:spLocks noGrp="1" noChangeArrowheads="1"/>
          </p:cNvSpPr>
          <p:nvPr>
            <p:ph type="sldNum" sz="quarter"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336970845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DCE7A87-8F1E-4208-8B45-E8C752848CC2}" type="datetimeFigureOut">
              <a:rPr kumimoji="1" lang="ja-JP" altLang="en-US" smtClean="0"/>
              <a:t>2016/5/27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1B51BFB-61C2-466A-BB26-CC17D50E8D46}" type="slidenum">
              <a:rPr kumimoji="1" lang="ja-JP" altLang="en-US" smtClean="0"/>
              <a:t>‹#›</a:t>
            </a:fld>
            <a:endParaRPr kumimoji="1" lang="ja-JP" altLang="en-US"/>
          </a:p>
        </p:txBody>
      </p:sp>
    </p:spTree>
    <p:extLst>
      <p:ext uri="{BB962C8B-B14F-4D97-AF65-F5344CB8AC3E}">
        <p14:creationId xmlns:p14="http://schemas.microsoft.com/office/powerpoint/2010/main" val="161844809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DCE7A87-8F1E-4208-8B45-E8C752848CC2}" type="datetimeFigureOut">
              <a:rPr kumimoji="1" lang="ja-JP" altLang="en-US" smtClean="0"/>
              <a:t>2016/5/27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1B51BFB-61C2-466A-BB26-CC17D50E8D46}" type="slidenum">
              <a:rPr kumimoji="1" lang="ja-JP" altLang="en-US" smtClean="0"/>
              <a:t>‹#›</a:t>
            </a:fld>
            <a:endParaRPr kumimoji="1" lang="ja-JP" altLang="en-US"/>
          </a:p>
        </p:txBody>
      </p:sp>
    </p:spTree>
    <p:extLst>
      <p:ext uri="{BB962C8B-B14F-4D97-AF65-F5344CB8AC3E}">
        <p14:creationId xmlns:p14="http://schemas.microsoft.com/office/powerpoint/2010/main" val="298528911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DCE7A87-8F1E-4208-8B45-E8C752848CC2}" type="datetimeFigureOut">
              <a:rPr kumimoji="1" lang="ja-JP" altLang="en-US" smtClean="0"/>
              <a:t>2016/5/27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1B51BFB-61C2-466A-BB26-CC17D50E8D46}" type="slidenum">
              <a:rPr kumimoji="1" lang="ja-JP" altLang="en-US" smtClean="0"/>
              <a:t>‹#›</a:t>
            </a:fld>
            <a:endParaRPr kumimoji="1" lang="ja-JP" altLang="en-US"/>
          </a:p>
        </p:txBody>
      </p:sp>
    </p:spTree>
    <p:extLst>
      <p:ext uri="{BB962C8B-B14F-4D97-AF65-F5344CB8AC3E}">
        <p14:creationId xmlns:p14="http://schemas.microsoft.com/office/powerpoint/2010/main" val="224207092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DCE7A87-8F1E-4208-8B45-E8C752848CC2}" type="datetimeFigureOut">
              <a:rPr kumimoji="1" lang="ja-JP" altLang="en-US" smtClean="0"/>
              <a:t>2016/5/27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1B51BFB-61C2-466A-BB26-CC17D50E8D46}" type="slidenum">
              <a:rPr kumimoji="1" lang="ja-JP" altLang="en-US" smtClean="0"/>
              <a:t>‹#›</a:t>
            </a:fld>
            <a:endParaRPr kumimoji="1" lang="ja-JP" altLang="en-US"/>
          </a:p>
        </p:txBody>
      </p:sp>
    </p:spTree>
    <p:extLst>
      <p:ext uri="{BB962C8B-B14F-4D97-AF65-F5344CB8AC3E}">
        <p14:creationId xmlns:p14="http://schemas.microsoft.com/office/powerpoint/2010/main" val="26648386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DCE7A87-8F1E-4208-8B45-E8C752848CC2}" type="datetimeFigureOut">
              <a:rPr kumimoji="1" lang="ja-JP" altLang="en-US" smtClean="0"/>
              <a:t>2016/5/27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1B51BFB-61C2-466A-BB26-CC17D50E8D46}" type="slidenum">
              <a:rPr kumimoji="1" lang="ja-JP" altLang="en-US" smtClean="0"/>
              <a:t>‹#›</a:t>
            </a:fld>
            <a:endParaRPr kumimoji="1" lang="ja-JP" altLang="en-US"/>
          </a:p>
        </p:txBody>
      </p:sp>
    </p:spTree>
    <p:extLst>
      <p:ext uri="{BB962C8B-B14F-4D97-AF65-F5344CB8AC3E}">
        <p14:creationId xmlns:p14="http://schemas.microsoft.com/office/powerpoint/2010/main" val="1262528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DCE7A87-8F1E-4208-8B45-E8C752848CC2}" type="datetimeFigureOut">
              <a:rPr kumimoji="1" lang="ja-JP" altLang="en-US" smtClean="0"/>
              <a:t>2016/5/27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1B51BFB-61C2-466A-BB26-CC17D50E8D46}" type="slidenum">
              <a:rPr kumimoji="1" lang="ja-JP" altLang="en-US" smtClean="0"/>
              <a:t>‹#›</a:t>
            </a:fld>
            <a:endParaRPr kumimoji="1" lang="ja-JP" altLang="en-US"/>
          </a:p>
        </p:txBody>
      </p:sp>
    </p:spTree>
    <p:extLst>
      <p:ext uri="{BB962C8B-B14F-4D97-AF65-F5344CB8AC3E}">
        <p14:creationId xmlns:p14="http://schemas.microsoft.com/office/powerpoint/2010/main" val="210586042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9"/>
            <a:ext cx="7772400" cy="1470025"/>
          </a:xfrm>
          <a:prstGeom prst="rect">
            <a:avLst/>
          </a:prstGeo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11763148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57200" y="1600204"/>
            <a:ext cx="8229600" cy="4525963"/>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744782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a:prstGeom prst="rect">
            <a:avLst/>
          </a:prstGeom>
        </p:spPr>
        <p:txBody>
          <a:bodyPr anchor="t"/>
          <a:lstStyle>
            <a:lvl1pPr algn="l">
              <a:defRPr sz="3692"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smtClean="0"/>
              <a:t>マスター テキストの書式設定</a:t>
            </a:r>
          </a:p>
        </p:txBody>
      </p:sp>
    </p:spTree>
    <p:extLst>
      <p:ext uri="{BB962C8B-B14F-4D97-AF65-F5344CB8AC3E}">
        <p14:creationId xmlns:p14="http://schemas.microsoft.com/office/powerpoint/2010/main" val="109199938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4"/>
            <a:ext cx="4038600" cy="4525963"/>
          </a:xfrm>
          <a:prstGeom prst="rect">
            <a:avLst/>
          </a:prstGeo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4"/>
            <a:ext cx="4038600" cy="4525963"/>
          </a:xfrm>
          <a:prstGeom prst="rect">
            <a:avLst/>
          </a:prstGeo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020807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5"/>
          <p:cNvSpPr>
            <a:spLocks noGrp="1" noChangeArrowheads="1"/>
          </p:cNvSpPr>
          <p:nvPr>
            <p:ph type="sldNum" sz="quarter"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377303215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7" y="1535113"/>
            <a:ext cx="4041775" cy="639762"/>
          </a:xfrm>
          <a:prstGeom prst="rect">
            <a:avLst/>
          </a:prstGeo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7" y="2174875"/>
            <a:ext cx="4041775" cy="3951288"/>
          </a:xfrm>
          <a:prstGeom prst="rect">
            <a:avLst/>
          </a:prstGeo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4416897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142828245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75471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1846"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1" y="273053"/>
            <a:ext cx="5111750" cy="5853113"/>
          </a:xfrm>
          <a:prstGeom prst="rect">
            <a:avLst/>
          </a:prstGeo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3"/>
            <a:ext cx="3008313" cy="4691063"/>
          </a:xfrm>
          <a:prstGeom prst="rect">
            <a:avLst/>
          </a:prstGeo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smtClean="0"/>
              <a:t>マスター テキストの書式設定</a:t>
            </a:r>
          </a:p>
        </p:txBody>
      </p:sp>
    </p:spTree>
    <p:extLst>
      <p:ext uri="{BB962C8B-B14F-4D97-AF65-F5344CB8AC3E}">
        <p14:creationId xmlns:p14="http://schemas.microsoft.com/office/powerpoint/2010/main" val="272443714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1846"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smtClean="0"/>
              <a:t>マスター テキストの書式設定</a:t>
            </a:r>
          </a:p>
        </p:txBody>
      </p:sp>
    </p:spTree>
    <p:extLst>
      <p:ext uri="{BB962C8B-B14F-4D97-AF65-F5344CB8AC3E}">
        <p14:creationId xmlns:p14="http://schemas.microsoft.com/office/powerpoint/2010/main" val="57918204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1600204"/>
            <a:ext cx="8229600" cy="4525963"/>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7401104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a:prstGeom prst="rect">
            <a:avLst/>
          </a:prstGeo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40"/>
            <a:ext cx="6019800" cy="5851525"/>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6408174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771228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420229906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39713" y="719138"/>
            <a:ext cx="4264025" cy="72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56138" y="719138"/>
            <a:ext cx="4264025" cy="72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990722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5"/>
          <p:cNvSpPr>
            <a:spLocks noGrp="1" noChangeArrowheads="1"/>
          </p:cNvSpPr>
          <p:nvPr>
            <p:ph type="sldNum" sz="quarter"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369094137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7781069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29211748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951203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190584436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239889320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2430013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50050" y="152400"/>
            <a:ext cx="2170113" cy="1290638"/>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39713" y="152400"/>
            <a:ext cx="6357937" cy="1290638"/>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0046114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84213" y="152400"/>
            <a:ext cx="7056437" cy="4318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239713" y="719138"/>
            <a:ext cx="8680450" cy="723900"/>
          </a:xfrm>
        </p:spPr>
        <p:txBody>
          <a:bodyPr anchor="ctr"/>
          <a:lstStyle/>
          <a:p>
            <a:pPr lvl="0"/>
            <a:endParaRPr lang="ja-JP" altLang="en-US" noProof="0" smtClean="0"/>
          </a:p>
        </p:txBody>
      </p:sp>
    </p:spTree>
    <p:extLst>
      <p:ext uri="{BB962C8B-B14F-4D97-AF65-F5344CB8AC3E}">
        <p14:creationId xmlns:p14="http://schemas.microsoft.com/office/powerpoint/2010/main" val="226216240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14313" y="0"/>
            <a:ext cx="7526337" cy="5842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239713" y="719138"/>
            <a:ext cx="4264025" cy="56261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56138" y="719138"/>
            <a:ext cx="4264025" cy="56261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3218253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502956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3"/>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4"/>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5"/>
          <p:cNvSpPr>
            <a:spLocks noGrp="1" noChangeArrowheads="1"/>
          </p:cNvSpPr>
          <p:nvPr>
            <p:ph type="sldNum" sz="quarter"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1642157563"/>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357988059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39713" y="719138"/>
            <a:ext cx="4264025" cy="72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56138" y="719138"/>
            <a:ext cx="4264025" cy="72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49784503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5503725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255265660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381840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131623342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424814133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88017749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50050" y="152400"/>
            <a:ext cx="2170113" cy="1290638"/>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39713" y="152400"/>
            <a:ext cx="6357937" cy="1290638"/>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4909066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84213" y="152400"/>
            <a:ext cx="7056437" cy="4318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239713" y="719138"/>
            <a:ext cx="8680450" cy="723900"/>
          </a:xfrm>
        </p:spPr>
        <p:txBody>
          <a:bodyPr anchor="ctr"/>
          <a:lstStyle/>
          <a:p>
            <a:pPr lvl="0"/>
            <a:endParaRPr lang="ja-JP" altLang="en-US" noProof="0" smtClean="0"/>
          </a:p>
        </p:txBody>
      </p:sp>
    </p:spTree>
    <p:extLst>
      <p:ext uri="{BB962C8B-B14F-4D97-AF65-F5344CB8AC3E}">
        <p14:creationId xmlns:p14="http://schemas.microsoft.com/office/powerpoint/2010/main" val="7655861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Rectangle 3"/>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4"/>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5"/>
          <p:cNvSpPr>
            <a:spLocks noGrp="1" noChangeArrowheads="1"/>
          </p:cNvSpPr>
          <p:nvPr>
            <p:ph type="sldNum" sz="quarter"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398855996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14313" y="0"/>
            <a:ext cx="7526337" cy="5842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239713" y="719138"/>
            <a:ext cx="4264025" cy="56261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56138" y="719138"/>
            <a:ext cx="4264025" cy="56261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34584744"/>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05335715"/>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3661314040"/>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39713" y="719138"/>
            <a:ext cx="4264025" cy="72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56138" y="719138"/>
            <a:ext cx="4264025" cy="72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588205475"/>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60401277"/>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156945038"/>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440236"/>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1971633280"/>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1617102352"/>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1867613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4"/>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5"/>
          <p:cNvSpPr>
            <a:spLocks noGrp="1" noChangeArrowheads="1"/>
          </p:cNvSpPr>
          <p:nvPr>
            <p:ph type="sldNum" sz="quarter"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3085043512"/>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50050" y="152400"/>
            <a:ext cx="2170113" cy="1290638"/>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39713" y="152400"/>
            <a:ext cx="6357937" cy="1290638"/>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94705251"/>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84213" y="152400"/>
            <a:ext cx="7056437" cy="4318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239713" y="719138"/>
            <a:ext cx="8680450" cy="723900"/>
          </a:xfrm>
        </p:spPr>
        <p:txBody>
          <a:bodyPr anchor="ctr"/>
          <a:lstStyle/>
          <a:p>
            <a:pPr lvl="0"/>
            <a:endParaRPr lang="ja-JP" altLang="en-US" noProof="0" smtClean="0"/>
          </a:p>
        </p:txBody>
      </p:sp>
    </p:spTree>
    <p:extLst>
      <p:ext uri="{BB962C8B-B14F-4D97-AF65-F5344CB8AC3E}">
        <p14:creationId xmlns:p14="http://schemas.microsoft.com/office/powerpoint/2010/main" val="1925273205"/>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14313" y="0"/>
            <a:ext cx="7526337" cy="5842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239713" y="719138"/>
            <a:ext cx="4264025" cy="56261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56138" y="719138"/>
            <a:ext cx="4264025" cy="56261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08470307"/>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654408688"/>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3692"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smtClean="0"/>
              <a:t>マスタ テキストの書式設定</a:t>
            </a:r>
          </a:p>
        </p:txBody>
      </p:sp>
    </p:spTree>
    <p:extLst>
      <p:ext uri="{BB962C8B-B14F-4D97-AF65-F5344CB8AC3E}">
        <p14:creationId xmlns:p14="http://schemas.microsoft.com/office/powerpoint/2010/main" val="3841889753"/>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39714" y="719138"/>
            <a:ext cx="4264025" cy="72390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56138" y="719138"/>
            <a:ext cx="4264025" cy="72390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53938514"/>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17739979"/>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3750638935"/>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5950133"/>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1846"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52"/>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2"/>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smtClean="0"/>
              <a:t>マスタ テキストの書式設定</a:t>
            </a:r>
          </a:p>
        </p:txBody>
      </p:sp>
    </p:spTree>
    <p:extLst>
      <p:ext uri="{BB962C8B-B14F-4D97-AF65-F5344CB8AC3E}">
        <p14:creationId xmlns:p14="http://schemas.microsoft.com/office/powerpoint/2010/main" val="19709545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5"/>
          <p:cNvSpPr>
            <a:spLocks noGrp="1" noChangeArrowheads="1"/>
          </p:cNvSpPr>
          <p:nvPr>
            <p:ph type="sldNum" sz="quarter"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2259910946"/>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1846"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nchor="ct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smtClean="0"/>
              <a:t>マスタ テキストの書式設定</a:t>
            </a:r>
          </a:p>
        </p:txBody>
      </p:sp>
    </p:spTree>
    <p:extLst>
      <p:ext uri="{BB962C8B-B14F-4D97-AF65-F5344CB8AC3E}">
        <p14:creationId xmlns:p14="http://schemas.microsoft.com/office/powerpoint/2010/main" val="3745787408"/>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8282714"/>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50051" y="152400"/>
            <a:ext cx="2170113" cy="1290638"/>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39714" y="152400"/>
            <a:ext cx="6357937" cy="1290638"/>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50690963"/>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84214" y="152400"/>
            <a:ext cx="7056437" cy="4318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239713" y="719138"/>
            <a:ext cx="8680450" cy="723900"/>
          </a:xfrm>
        </p:spPr>
        <p:txBody>
          <a:bodyPr anchor="ctr"/>
          <a:lstStyle/>
          <a:p>
            <a:pPr lvl="0"/>
            <a:endParaRPr lang="ja-JP" altLang="en-US" noProof="0" smtClean="0"/>
          </a:p>
        </p:txBody>
      </p:sp>
    </p:spTree>
    <p:extLst>
      <p:ext uri="{BB962C8B-B14F-4D97-AF65-F5344CB8AC3E}">
        <p14:creationId xmlns:p14="http://schemas.microsoft.com/office/powerpoint/2010/main" val="3757173784"/>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14314" y="0"/>
            <a:ext cx="7526337" cy="5842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239714" y="719138"/>
            <a:ext cx="4264025" cy="56261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56138" y="719138"/>
            <a:ext cx="4264025" cy="56261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43547755"/>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1294139422"/>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94315703"/>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2919239496"/>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994069083"/>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5"/>
          <p:cNvSpPr>
            <a:spLocks noGrp="1" noChangeArrowheads="1"/>
          </p:cNvSpPr>
          <p:nvPr>
            <p:ph type="sldNum" sz="quarter" idx="12"/>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1512596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vert="horz" wrap="square" lIns="91440" tIns="45720" rIns="91440" bIns="4572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5"/>
          <p:cNvSpPr>
            <a:spLocks noGrp="1" noChangeArrowheads="1"/>
          </p:cNvSpPr>
          <p:nvPr>
            <p:ph type="sldNum" sz="quarter" idx="12"/>
          </p:nvPr>
        </p:nvSpPr>
        <p:spPr>
          <a:ln/>
        </p:spPr>
        <p:txBody>
          <a:bodyPr/>
          <a:lstStyle>
            <a:lvl1pPr>
              <a:defRPr/>
            </a:lvl1pPr>
          </a:lstStyle>
          <a:p>
            <a:pPr>
              <a:defRPr/>
            </a:pPr>
            <a:endParaRPr lang="en-US" altLang="ja-JP"/>
          </a:p>
        </p:txBody>
      </p:sp>
    </p:spTree>
    <p:extLst>
      <p:ext uri="{BB962C8B-B14F-4D97-AF65-F5344CB8AC3E}">
        <p14:creationId xmlns:p14="http://schemas.microsoft.com/office/powerpoint/2010/main" val="2148758367"/>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968363832"/>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sldNum" sz="quarter" idx="12"/>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2668191986"/>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1116721849"/>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vert="horz" wrap="square" lIns="91440" tIns="45720" rIns="91440" bIns="4572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3086844690"/>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2235045064"/>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3746624633"/>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140745293"/>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5"/>
            <a:ext cx="7886700" cy="1325563"/>
          </a:xfrm>
          <a:prstGeom prst="rect">
            <a:avLst/>
          </a:prstGeo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628650" y="1825625"/>
            <a:ext cx="3867150" cy="4351338"/>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825625"/>
            <a:ext cx="3867150" cy="4351338"/>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a:xfrm>
            <a:off x="457200" y="6245225"/>
            <a:ext cx="2133600" cy="476250"/>
          </a:xfrm>
        </p:spPr>
        <p:txBody>
          <a:bodyPr/>
          <a:lstStyle>
            <a:lvl1pPr>
              <a:defRPr/>
            </a:lvl1pPr>
          </a:lstStyle>
          <a:p>
            <a:pPr>
              <a:defRPr/>
            </a:pPr>
            <a:endParaRPr lang="en-US" altLang="ja-JP">
              <a:solidFill>
                <a:srgbClr val="000000"/>
              </a:solidFill>
            </a:endParaRPr>
          </a:p>
        </p:txBody>
      </p:sp>
      <p:sp>
        <p:nvSpPr>
          <p:cNvPr id="6" name="フッター プレースホルダー 5"/>
          <p:cNvSpPr>
            <a:spLocks noGrp="1"/>
          </p:cNvSpPr>
          <p:nvPr>
            <p:ph type="ftr" sz="quarter" idx="11"/>
          </p:nvPr>
        </p:nvSpPr>
        <p:spPr>
          <a:xfrm>
            <a:off x="3124200" y="6245225"/>
            <a:ext cx="2895600" cy="476250"/>
          </a:xfrm>
        </p:spPr>
        <p:txBody>
          <a:bodyPr/>
          <a:lstStyle>
            <a:lvl1pPr>
              <a:defRPr/>
            </a:lvl1pPr>
          </a:lstStyle>
          <a:p>
            <a:pPr>
              <a:defRPr/>
            </a:pPr>
            <a:endParaRPr lang="en-US" altLang="ja-JP">
              <a:solidFill>
                <a:srgbClr val="000000"/>
              </a:solidFill>
            </a:endParaRPr>
          </a:p>
        </p:txBody>
      </p:sp>
      <p:sp>
        <p:nvSpPr>
          <p:cNvPr id="7" name="スライド番号プレースホルダー 6"/>
          <p:cNvSpPr>
            <a:spLocks noGrp="1"/>
          </p:cNvSpPr>
          <p:nvPr>
            <p:ph type="sldNum" sz="quarter" idx="12"/>
          </p:nvPr>
        </p:nvSpPr>
        <p:spPr>
          <a:xfrm>
            <a:off x="6516688" y="6237288"/>
            <a:ext cx="2133600" cy="476250"/>
          </a:xfrm>
        </p:spPr>
        <p:txBody>
          <a:bodyPr/>
          <a:lstStyle>
            <a:lvl1pPr>
              <a:defRPr/>
            </a:lvl1pPr>
          </a:lstStyle>
          <a:p>
            <a:pPr>
              <a:defRPr/>
            </a:pPr>
            <a:endParaRPr lang="en-US" altLang="ja-JP">
              <a:solidFill>
                <a:srgbClr val="000000"/>
              </a:solidFill>
            </a:endParaRPr>
          </a:p>
        </p:txBody>
      </p:sp>
    </p:spTree>
    <p:extLst>
      <p:ext uri="{BB962C8B-B14F-4D97-AF65-F5344CB8AC3E}">
        <p14:creationId xmlns:p14="http://schemas.microsoft.com/office/powerpoint/2010/main" val="1637128914"/>
      </p:ext>
    </p:extLst>
  </p:cSld>
  <p:clrMapOvr>
    <a:masterClrMapping/>
  </p:clrMapOvr>
  <p:transition spd="med"/>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15616" y="1988840"/>
            <a:ext cx="7200800" cy="1008112"/>
          </a:xfrm>
        </p:spPr>
        <p:txBody>
          <a:bodyPr anchor="b"/>
          <a:lstStyle>
            <a:lvl1pPr algn="ctr">
              <a:defRPr sz="3600" baseline="0">
                <a:solidFill>
                  <a:schemeClr val="bg2"/>
                </a:solidFill>
              </a:defRPr>
            </a:lvl1pPr>
          </a:lstStyle>
          <a:p>
            <a:r>
              <a:rPr lang="ja-JP" altLang="en-US" smtClean="0"/>
              <a:t>マスター タイトルの書式設定</a:t>
            </a:r>
            <a:endParaRPr lang="ja-JP" altLang="en-US" dirty="0"/>
          </a:p>
        </p:txBody>
      </p:sp>
      <p:sp>
        <p:nvSpPr>
          <p:cNvPr id="3" name="サブタイトル 2"/>
          <p:cNvSpPr>
            <a:spLocks noGrp="1"/>
          </p:cNvSpPr>
          <p:nvPr>
            <p:ph type="subTitle" idx="1"/>
          </p:nvPr>
        </p:nvSpPr>
        <p:spPr>
          <a:xfrm>
            <a:off x="1187624" y="4653136"/>
            <a:ext cx="6858000" cy="79208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smtClean="0"/>
              <a:t>マスタ サブタイトルの書式設定</a:t>
            </a:r>
            <a:endParaRPr lang="ja-JP" altLang="en-US" dirty="0"/>
          </a:p>
        </p:txBody>
      </p:sp>
    </p:spTree>
    <p:extLst>
      <p:ext uri="{BB962C8B-B14F-4D97-AF65-F5344CB8AC3E}">
        <p14:creationId xmlns:p14="http://schemas.microsoft.com/office/powerpoint/2010/main" val="3609315871"/>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スライド">
    <p:spTree>
      <p:nvGrpSpPr>
        <p:cNvPr id="1" name=""/>
        <p:cNvGrpSpPr/>
        <p:nvPr/>
      </p:nvGrpSpPr>
      <p:grpSpPr>
        <a:xfrm>
          <a:off x="0" y="0"/>
          <a:ext cx="0" cy="0"/>
          <a:chOff x="0" y="0"/>
          <a:chExt cx="0" cy="0"/>
        </a:xfrm>
      </p:grpSpPr>
      <p:sp>
        <p:nvSpPr>
          <p:cNvPr id="2" name="タイトル 1"/>
          <p:cNvSpPr>
            <a:spLocks noGrp="1"/>
          </p:cNvSpPr>
          <p:nvPr>
            <p:ph type="title"/>
          </p:nvPr>
        </p:nvSpPr>
        <p:spPr>
          <a:xfrm>
            <a:off x="323850" y="59160"/>
            <a:ext cx="8569325" cy="345504"/>
          </a:xfrm>
        </p:spPr>
        <p:txBody>
          <a:bodyPr/>
          <a:lstStyle/>
          <a:p>
            <a:r>
              <a:rPr lang="ja-JP" altLang="en-US" dirty="0" smtClean="0"/>
              <a:t>マスタ タイトルの書式設定</a:t>
            </a:r>
            <a:endParaRPr lang="ja-JP" altLang="en-US" dirty="0"/>
          </a:p>
        </p:txBody>
      </p:sp>
      <p:sp>
        <p:nvSpPr>
          <p:cNvPr id="3" name="コンテンツ プレースホルダー 2"/>
          <p:cNvSpPr>
            <a:spLocks noGrp="1"/>
          </p:cNvSpPr>
          <p:nvPr>
            <p:ph idx="1"/>
          </p:nvPr>
        </p:nvSpPr>
        <p:spPr>
          <a:xfrm>
            <a:off x="395537" y="1484784"/>
            <a:ext cx="8496944" cy="4824536"/>
          </a:xfrm>
        </p:spPr>
        <p:txBody>
          <a:bodyPr/>
          <a:lstStyle>
            <a:lvl1pPr marL="0" indent="0">
              <a:buFontTx/>
              <a:buNone/>
              <a:defRPr>
                <a:latin typeface="+mn-ea"/>
                <a:ea typeface="+mn-ea"/>
              </a:defRPr>
            </a:lvl1pPr>
            <a:lvl2pPr marL="457200" indent="0">
              <a:buFontTx/>
              <a:buNone/>
              <a:defRPr>
                <a:latin typeface="+mn-ea"/>
                <a:ea typeface="+mn-ea"/>
              </a:defRPr>
            </a:lvl2pPr>
            <a:lvl3pPr>
              <a:buFontTx/>
              <a:buNone/>
              <a:defRPr>
                <a:latin typeface="+mn-ea"/>
                <a:ea typeface="+mn-ea"/>
              </a:defRPr>
            </a:lvl3pPr>
            <a:lvl4pPr marL="1371600" indent="0">
              <a:buFontTx/>
              <a:buNone/>
              <a:defRPr>
                <a:latin typeface="+mn-ea"/>
                <a:ea typeface="+mn-ea"/>
              </a:defRPr>
            </a:lvl4pPr>
            <a:lvl5pPr>
              <a:defRPr>
                <a:latin typeface="+mn-ea"/>
                <a:ea typeface="+mn-ea"/>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5" name="テキスト プレースホルダー 4"/>
          <p:cNvSpPr>
            <a:spLocks noGrp="1"/>
          </p:cNvSpPr>
          <p:nvPr>
            <p:ph type="body" sz="quarter" idx="10"/>
          </p:nvPr>
        </p:nvSpPr>
        <p:spPr>
          <a:xfrm>
            <a:off x="395536" y="692696"/>
            <a:ext cx="8496944" cy="648618"/>
          </a:xfrm>
        </p:spPr>
        <p:txBody>
          <a:bodyPr/>
          <a:lstStyle>
            <a:lvl1pPr marL="0" indent="0">
              <a:buNone/>
              <a:defRPr>
                <a:solidFill>
                  <a:schemeClr val="bg2"/>
                </a:solidFill>
              </a:defRPr>
            </a:lvl1pPr>
            <a:lvl2pPr marL="457200" indent="0">
              <a:buNone/>
              <a:defRPr/>
            </a:lvl2pPr>
            <a:lvl5pPr marL="1828800" indent="0" algn="l">
              <a:buNone/>
              <a:defRPr/>
            </a:lvl5pPr>
          </a:lstStyle>
          <a:p>
            <a:pPr lvl="0"/>
            <a:r>
              <a:rPr lang="ja-JP" altLang="en-US" dirty="0" smtClean="0"/>
              <a:t>マスタ テキストの書式設定</a:t>
            </a:r>
          </a:p>
        </p:txBody>
      </p:sp>
    </p:spTree>
    <p:extLst>
      <p:ext uri="{BB962C8B-B14F-4D97-AF65-F5344CB8AC3E}">
        <p14:creationId xmlns:p14="http://schemas.microsoft.com/office/powerpoint/2010/main" val="3605523808"/>
      </p:ext>
    </p:extLst>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17.xml"/><Relationship Id="rId7"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5" Type="http://schemas.openxmlformats.org/officeDocument/2006/relationships/slideLayout" Target="../slideLayouts/slideLayout119.xml"/><Relationship Id="rId4" Type="http://schemas.openxmlformats.org/officeDocument/2006/relationships/slideLayout" Target="../slideLayouts/slideLayout118.xml"/><Relationship Id="rId9" Type="http://schemas.openxmlformats.org/officeDocument/2006/relationships/image" Target="../media/image4.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image" Target="../media/image1.wmf"/><Relationship Id="rId2" Type="http://schemas.openxmlformats.org/officeDocument/2006/relationships/slideLayout" Target="../slideLayouts/slideLayout122.xml"/><Relationship Id="rId16" Type="http://schemas.openxmlformats.org/officeDocument/2006/relationships/theme" Target="../theme/theme1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3.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5" Type="http://schemas.openxmlformats.org/officeDocument/2006/relationships/slideLayout" Target="../slideLayouts/slideLayout151.xml"/><Relationship Id="rId10" Type="http://schemas.openxmlformats.org/officeDocument/2006/relationships/image" Target="../media/image4.png"/><Relationship Id="rId4" Type="http://schemas.openxmlformats.org/officeDocument/2006/relationships/slideLayout" Target="../slideLayouts/slideLayout150.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image" Target="../media/image2.png"/><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00.xml"/><Relationship Id="rId7" Type="http://schemas.openxmlformats.org/officeDocument/2006/relationships/theme" Target="../theme/theme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5" Type="http://schemas.openxmlformats.org/officeDocument/2006/relationships/slideLayout" Target="../slideLayouts/slideLayout102.xml"/><Relationship Id="rId4" Type="http://schemas.openxmlformats.org/officeDocument/2006/relationships/slideLayout" Target="../slideLayouts/slideLayout101.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a:effectLst/>
                <a:latin typeface="Arial" charset="0"/>
                <a:ea typeface="+mn-ea"/>
              </a:defRPr>
            </a:lvl1pPr>
          </a:lstStyle>
          <a:p>
            <a:pPr>
              <a:defRPr/>
            </a:pPr>
            <a:endParaRPr lang="en-US" altLang="ja-JP"/>
          </a:p>
        </p:txBody>
      </p:sp>
      <p:sp>
        <p:nvSpPr>
          <p:cNvPr id="5124"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effectLst/>
                <a:latin typeface="Arial" charset="0"/>
                <a:ea typeface="+mn-ea"/>
              </a:defRPr>
            </a:lvl1pPr>
          </a:lstStyle>
          <a:p>
            <a:pPr>
              <a:defRPr/>
            </a:pPr>
            <a:endParaRPr lang="en-US" altLang="ja-JP"/>
          </a:p>
        </p:txBody>
      </p:sp>
      <p:sp>
        <p:nvSpPr>
          <p:cNvPr id="5125" name="Rectangle 5"/>
          <p:cNvSpPr>
            <a:spLocks noGrp="1" noChangeArrowheads="1"/>
          </p:cNvSpPr>
          <p:nvPr>
            <p:ph type="sldNum" sz="quarter" idx="4"/>
          </p:nvPr>
        </p:nvSpPr>
        <p:spPr bwMode="auto">
          <a:xfrm>
            <a:off x="6516688"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Arial" charset="0"/>
                <a:ea typeface="ＭＳ Ｐゴシック" pitchFamily="50" charset="-128"/>
              </a:defRPr>
            </a:lvl1pPr>
          </a:lstStyle>
          <a:p>
            <a:pPr>
              <a:defRPr/>
            </a:pPr>
            <a:endParaRPr lang="en-US" altLang="ja-JP"/>
          </a:p>
        </p:txBody>
      </p:sp>
      <p:sp>
        <p:nvSpPr>
          <p:cNvPr id="5127" name="Line 7"/>
          <p:cNvSpPr>
            <a:spLocks noChangeShapeType="1"/>
          </p:cNvSpPr>
          <p:nvPr userDrawn="1"/>
        </p:nvSpPr>
        <p:spPr bwMode="auto">
          <a:xfrm>
            <a:off x="250825" y="642938"/>
            <a:ext cx="8642350" cy="0"/>
          </a:xfrm>
          <a:prstGeom prst="line">
            <a:avLst/>
          </a:prstGeom>
          <a:noFill/>
          <a:ln w="19050">
            <a:solidFill>
              <a:srgbClr val="3366FF"/>
            </a:solidFill>
            <a:round/>
            <a:headEnd/>
            <a:tailEnd/>
          </a:ln>
          <a:effectLst/>
        </p:spPr>
        <p:txBody>
          <a:bodyPr/>
          <a:lstStyle/>
          <a:p>
            <a:pPr algn="ctr">
              <a:lnSpc>
                <a:spcPct val="70000"/>
              </a:lnSpc>
              <a:defRPr/>
            </a:pPr>
            <a:endParaRPr lang="ja-JP" altLang="en-US" sz="2400">
              <a:effectLst>
                <a:outerShdw blurRad="38100" dist="38100" dir="2700000" algn="tl">
                  <a:srgbClr val="000000">
                    <a:alpha val="43137"/>
                  </a:srgbClr>
                </a:outerShdw>
              </a:effectLst>
              <a:latin typeface="Arial" charset="0"/>
              <a:ea typeface="HGPｺﾞｼｯｸE" pitchFamily="50" charset="-128"/>
            </a:endParaRPr>
          </a:p>
        </p:txBody>
      </p:sp>
      <p:sp>
        <p:nvSpPr>
          <p:cNvPr id="5128" name="Line 8"/>
          <p:cNvSpPr>
            <a:spLocks noChangeShapeType="1"/>
          </p:cNvSpPr>
          <p:nvPr userDrawn="1"/>
        </p:nvSpPr>
        <p:spPr bwMode="auto">
          <a:xfrm>
            <a:off x="250825" y="714375"/>
            <a:ext cx="8642350" cy="0"/>
          </a:xfrm>
          <a:prstGeom prst="line">
            <a:avLst/>
          </a:prstGeom>
          <a:noFill/>
          <a:ln w="19050">
            <a:solidFill>
              <a:srgbClr val="FF00FF"/>
            </a:solidFill>
            <a:round/>
            <a:headEnd/>
            <a:tailEnd/>
          </a:ln>
          <a:effectLst/>
        </p:spPr>
        <p:txBody>
          <a:bodyPr/>
          <a:lstStyle/>
          <a:p>
            <a:pPr algn="ctr">
              <a:lnSpc>
                <a:spcPct val="70000"/>
              </a:lnSpc>
              <a:defRPr/>
            </a:pPr>
            <a:endParaRPr lang="ja-JP" altLang="en-US" sz="2400">
              <a:effectLst>
                <a:outerShdw blurRad="38100" dist="38100" dir="2700000" algn="tl">
                  <a:srgbClr val="000000">
                    <a:alpha val="43137"/>
                  </a:srgbClr>
                </a:outerShdw>
              </a:effectLst>
              <a:latin typeface="Arial" charset="0"/>
              <a:ea typeface="HGPｺﾞｼｯｸE" pitchFamily="50" charset="-128"/>
            </a:endParaRPr>
          </a:p>
        </p:txBody>
      </p:sp>
      <p:pic>
        <p:nvPicPr>
          <p:cNvPr id="7" name="Picture 9"/>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610850" y="153954"/>
            <a:ext cx="1368152" cy="31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62" r:id="rId13"/>
    <p:sldLayoutId id="2147483967" r:id="rId14"/>
  </p:sldLayoutIdLst>
  <p:transition spd="med"/>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239713" y="719138"/>
            <a:ext cx="8680450" cy="562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993" tIns="45998" rIns="91993" bIns="45998" numCol="1" anchor="t" anchorCtr="0" compatLnSpc="1">
            <a:prstTxWarp prst="textNoShape">
              <a:avLst/>
            </a:prstTxWarp>
          </a:bodyPr>
          <a:lstStyle/>
          <a:p>
            <a:pPr lvl="0"/>
            <a:r>
              <a:rPr lang="ja-JP" altLang="en-US" smtClean="0"/>
              <a:t>マスタ テキストの書式設定</a:t>
            </a:r>
          </a:p>
          <a:p>
            <a:pPr lvl="1"/>
            <a:r>
              <a:rPr lang="ja-JP" altLang="en-US" smtClean="0"/>
              <a:t>マスタ　テキストの書式設定</a:t>
            </a:r>
          </a:p>
          <a:p>
            <a:pPr lvl="2"/>
            <a:r>
              <a:rPr lang="ja-JP" altLang="en-US" smtClean="0"/>
              <a:t>マスタ　テキストの書式設定</a:t>
            </a:r>
          </a:p>
          <a:p>
            <a:pPr lvl="3"/>
            <a:r>
              <a:rPr lang="ja-JP" altLang="en-US" smtClean="0"/>
              <a:t>マスタ　テキストの書式設定</a:t>
            </a:r>
          </a:p>
        </p:txBody>
      </p:sp>
      <p:sp>
        <p:nvSpPr>
          <p:cNvPr id="2" name="Rectangle 5"/>
          <p:cNvSpPr>
            <a:spLocks noChangeArrowheads="1"/>
          </p:cNvSpPr>
          <p:nvPr/>
        </p:nvSpPr>
        <p:spPr bwMode="auto">
          <a:xfrm>
            <a:off x="7885113" y="50800"/>
            <a:ext cx="1122362" cy="473075"/>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buClr>
                <a:schemeClr val="accent2"/>
              </a:buClr>
              <a:buSzPct val="90000"/>
              <a:buFont typeface="Wingdings" panose="05000000000000000000" pitchFamily="2" charset="2"/>
              <a:defRPr kumimoji="1" sz="2000">
                <a:solidFill>
                  <a:srgbClr val="000000"/>
                </a:solidFill>
                <a:latin typeface="HGP創英角ｺﾞｼｯｸUB" panose="020B0900000000000000" pitchFamily="50" charset="-128"/>
                <a:ea typeface="HGP創英角ｺﾞｼｯｸUB" panose="020B0900000000000000" pitchFamily="50" charset="-128"/>
              </a:defRPr>
            </a:lvl1pPr>
            <a:lvl2pPr marL="742950" indent="-285750" algn="ctr">
              <a:buClr>
                <a:schemeClr val="accent2"/>
              </a:buClr>
              <a:buSzPct val="90000"/>
              <a:buFont typeface="Wingdings" panose="05000000000000000000" pitchFamily="2" charset="2"/>
              <a:defRPr kumimoji="1" sz="2000">
                <a:solidFill>
                  <a:srgbClr val="000000"/>
                </a:solidFill>
                <a:latin typeface="HGP創英角ｺﾞｼｯｸUB" panose="020B0900000000000000" pitchFamily="50" charset="-128"/>
                <a:ea typeface="HGP創英角ｺﾞｼｯｸUB" panose="020B0900000000000000" pitchFamily="50" charset="-128"/>
              </a:defRPr>
            </a:lvl2pPr>
            <a:lvl3pPr marL="1143000" indent="-228600" algn="ctr">
              <a:buClr>
                <a:schemeClr val="accent2"/>
              </a:buClr>
              <a:buSzPct val="90000"/>
              <a:buFont typeface="Wingdings" panose="05000000000000000000" pitchFamily="2" charset="2"/>
              <a:defRPr kumimoji="1" sz="2000">
                <a:solidFill>
                  <a:srgbClr val="000000"/>
                </a:solidFill>
                <a:latin typeface="HGP創英角ｺﾞｼｯｸUB" panose="020B0900000000000000" pitchFamily="50" charset="-128"/>
                <a:ea typeface="HGP創英角ｺﾞｼｯｸUB" panose="020B0900000000000000" pitchFamily="50" charset="-128"/>
              </a:defRPr>
            </a:lvl3pPr>
            <a:lvl4pPr marL="1600200" indent="-228600" algn="ctr">
              <a:buClr>
                <a:schemeClr val="accent2"/>
              </a:buClr>
              <a:buSzPct val="90000"/>
              <a:buFont typeface="Wingdings" panose="05000000000000000000" pitchFamily="2" charset="2"/>
              <a:defRPr kumimoji="1" sz="2000">
                <a:solidFill>
                  <a:srgbClr val="000000"/>
                </a:solidFill>
                <a:latin typeface="HGP創英角ｺﾞｼｯｸUB" panose="020B0900000000000000" pitchFamily="50" charset="-128"/>
                <a:ea typeface="HGP創英角ｺﾞｼｯｸUB" panose="020B0900000000000000" pitchFamily="50" charset="-128"/>
              </a:defRPr>
            </a:lvl4pPr>
            <a:lvl5pPr marL="2057400" indent="-228600" algn="ctr">
              <a:buClr>
                <a:schemeClr val="accent2"/>
              </a:buClr>
              <a:buSzPct val="90000"/>
              <a:buFont typeface="Wingdings" panose="05000000000000000000" pitchFamily="2" charset="2"/>
              <a:defRPr kumimoji="1" sz="2000">
                <a:solidFill>
                  <a:srgbClr val="000000"/>
                </a:solidFill>
                <a:latin typeface="HGP創英角ｺﾞｼｯｸUB" panose="020B0900000000000000" pitchFamily="50" charset="-128"/>
                <a:ea typeface="HGP創英角ｺﾞｼｯｸUB" panose="020B0900000000000000" pitchFamily="50" charset="-128"/>
              </a:defRPr>
            </a:lvl5pPr>
            <a:lvl6pPr marL="2514600" indent="-228600" algn="ctr" eaLnBrk="0" fontAlgn="base" hangingPunct="0">
              <a:spcBef>
                <a:spcPct val="0"/>
              </a:spcBef>
              <a:spcAft>
                <a:spcPct val="0"/>
              </a:spcAft>
              <a:buClr>
                <a:schemeClr val="accent2"/>
              </a:buClr>
              <a:buSzPct val="90000"/>
              <a:buFont typeface="Wingdings" panose="05000000000000000000" pitchFamily="2" charset="2"/>
              <a:defRPr kumimoji="1" sz="2000">
                <a:solidFill>
                  <a:srgbClr val="000000"/>
                </a:solidFill>
                <a:latin typeface="HGP創英角ｺﾞｼｯｸUB" panose="020B0900000000000000" pitchFamily="50" charset="-128"/>
                <a:ea typeface="HGP創英角ｺﾞｼｯｸUB" panose="020B0900000000000000" pitchFamily="50" charset="-128"/>
              </a:defRPr>
            </a:lvl6pPr>
            <a:lvl7pPr marL="2971800" indent="-228600" algn="ctr" eaLnBrk="0" fontAlgn="base" hangingPunct="0">
              <a:spcBef>
                <a:spcPct val="0"/>
              </a:spcBef>
              <a:spcAft>
                <a:spcPct val="0"/>
              </a:spcAft>
              <a:buClr>
                <a:schemeClr val="accent2"/>
              </a:buClr>
              <a:buSzPct val="90000"/>
              <a:buFont typeface="Wingdings" panose="05000000000000000000" pitchFamily="2" charset="2"/>
              <a:defRPr kumimoji="1" sz="2000">
                <a:solidFill>
                  <a:srgbClr val="000000"/>
                </a:solidFill>
                <a:latin typeface="HGP創英角ｺﾞｼｯｸUB" panose="020B0900000000000000" pitchFamily="50" charset="-128"/>
                <a:ea typeface="HGP創英角ｺﾞｼｯｸUB" panose="020B0900000000000000" pitchFamily="50" charset="-128"/>
              </a:defRPr>
            </a:lvl7pPr>
            <a:lvl8pPr marL="3429000" indent="-228600" algn="ctr" eaLnBrk="0" fontAlgn="base" hangingPunct="0">
              <a:spcBef>
                <a:spcPct val="0"/>
              </a:spcBef>
              <a:spcAft>
                <a:spcPct val="0"/>
              </a:spcAft>
              <a:buClr>
                <a:schemeClr val="accent2"/>
              </a:buClr>
              <a:buSzPct val="90000"/>
              <a:buFont typeface="Wingdings" panose="05000000000000000000" pitchFamily="2" charset="2"/>
              <a:defRPr kumimoji="1" sz="2000">
                <a:solidFill>
                  <a:srgbClr val="000000"/>
                </a:solidFill>
                <a:latin typeface="HGP創英角ｺﾞｼｯｸUB" panose="020B0900000000000000" pitchFamily="50" charset="-128"/>
                <a:ea typeface="HGP創英角ｺﾞｼｯｸUB" panose="020B0900000000000000" pitchFamily="50" charset="-128"/>
              </a:defRPr>
            </a:lvl8pPr>
            <a:lvl9pPr marL="3886200" indent="-228600" algn="ctr" eaLnBrk="0" fontAlgn="base" hangingPunct="0">
              <a:spcBef>
                <a:spcPct val="0"/>
              </a:spcBef>
              <a:spcAft>
                <a:spcPct val="0"/>
              </a:spcAft>
              <a:buClr>
                <a:schemeClr val="accent2"/>
              </a:buClr>
              <a:buSzPct val="90000"/>
              <a:buFont typeface="Wingdings" panose="05000000000000000000" pitchFamily="2" charset="2"/>
              <a:defRPr kumimoji="1" sz="2000">
                <a:solidFill>
                  <a:srgbClr val="000000"/>
                </a:solidFill>
                <a:latin typeface="HGP創英角ｺﾞｼｯｸUB" panose="020B0900000000000000" pitchFamily="50" charset="-128"/>
                <a:ea typeface="HGP創英角ｺﾞｼｯｸUB" panose="020B0900000000000000" pitchFamily="50" charset="-128"/>
              </a:defRPr>
            </a:lvl9pPr>
          </a:lstStyle>
          <a:p>
            <a:pPr>
              <a:spcBef>
                <a:spcPct val="0"/>
              </a:spcBef>
              <a:buClrTx/>
              <a:buSzTx/>
              <a:buFontTx/>
              <a:buNone/>
            </a:pPr>
            <a:r>
              <a:rPr lang="ja-JP" altLang="en-US" smtClean="0">
                <a:solidFill>
                  <a:srgbClr val="FFFFFF"/>
                </a:solidFill>
                <a:latin typeface="Arial" panose="020B0604020202020204" pitchFamily="34" charset="0"/>
              </a:rPr>
              <a:t>社外秘</a:t>
            </a:r>
          </a:p>
        </p:txBody>
      </p:sp>
      <p:sp>
        <p:nvSpPr>
          <p:cNvPr id="1031" name="Rectangle 7"/>
          <p:cNvSpPr>
            <a:spLocks noGrp="1" noChangeArrowheads="1"/>
          </p:cNvSpPr>
          <p:nvPr>
            <p:ph type="title"/>
          </p:nvPr>
        </p:nvSpPr>
        <p:spPr bwMode="auto">
          <a:xfrm>
            <a:off x="214313" y="0"/>
            <a:ext cx="75263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9" name="Line 18"/>
          <p:cNvSpPr>
            <a:spLocks noChangeShapeType="1"/>
          </p:cNvSpPr>
          <p:nvPr userDrawn="1"/>
        </p:nvSpPr>
        <p:spPr bwMode="auto">
          <a:xfrm>
            <a:off x="77788" y="595313"/>
            <a:ext cx="9066212" cy="0"/>
          </a:xfrm>
          <a:prstGeom prst="line">
            <a:avLst/>
          </a:prstGeom>
          <a:noFill/>
          <a:ln w="381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lIns="91407" tIns="45704" rIns="91407" bIns="45704" anchor="ctr"/>
          <a:lstStyle/>
          <a:p>
            <a:pPr eaLnBrk="0" hangingPunct="0">
              <a:spcBef>
                <a:spcPct val="0"/>
              </a:spcBef>
            </a:pPr>
            <a:endParaRPr lang="ja-JP" altLang="en-US" sz="2000" smtClean="0">
              <a:solidFill>
                <a:srgbClr val="000000"/>
              </a:solidFill>
              <a:latin typeface="HGP創英角ｺﾞｼｯｸUB" panose="020B0900000000000000" pitchFamily="50" charset="-128"/>
            </a:endParaRPr>
          </a:p>
        </p:txBody>
      </p:sp>
      <p:sp>
        <p:nvSpPr>
          <p:cNvPr id="1030" name="Rectangle 17"/>
          <p:cNvSpPr>
            <a:spLocks noChangeArrowheads="1"/>
          </p:cNvSpPr>
          <p:nvPr userDrawn="1"/>
        </p:nvSpPr>
        <p:spPr bwMode="auto">
          <a:xfrm>
            <a:off x="5938838" y="6623050"/>
            <a:ext cx="31670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26" tIns="46014" rIns="92026" bIns="46014">
            <a:spAutoFit/>
          </a:bodyPr>
          <a:lstStyle>
            <a:lvl1pPr algn="ctr" defTabSz="760413">
              <a:buClr>
                <a:schemeClr val="accent2"/>
              </a:buClr>
              <a:buSzPct val="90000"/>
              <a:buFont typeface="Wingdings" panose="05000000000000000000" pitchFamily="2" charset="2"/>
              <a:defRPr kumimoji="1" sz="2000">
                <a:solidFill>
                  <a:srgbClr val="000000"/>
                </a:solidFill>
                <a:latin typeface="HGP創英角ｺﾞｼｯｸUB" panose="020B0900000000000000" pitchFamily="50" charset="-128"/>
                <a:ea typeface="HGP創英角ｺﾞｼｯｸUB" panose="020B0900000000000000" pitchFamily="50" charset="-128"/>
              </a:defRPr>
            </a:lvl1pPr>
            <a:lvl2pPr marL="742950" indent="-285750" algn="ctr" defTabSz="760413">
              <a:buClr>
                <a:schemeClr val="accent2"/>
              </a:buClr>
              <a:buSzPct val="90000"/>
              <a:buFont typeface="Wingdings" panose="05000000000000000000" pitchFamily="2" charset="2"/>
              <a:defRPr kumimoji="1" sz="2000">
                <a:solidFill>
                  <a:srgbClr val="000000"/>
                </a:solidFill>
                <a:latin typeface="HGP創英角ｺﾞｼｯｸUB" panose="020B0900000000000000" pitchFamily="50" charset="-128"/>
                <a:ea typeface="HGP創英角ｺﾞｼｯｸUB" panose="020B0900000000000000" pitchFamily="50" charset="-128"/>
              </a:defRPr>
            </a:lvl2pPr>
            <a:lvl3pPr marL="1143000" indent="-228600" algn="ctr" defTabSz="760413">
              <a:buClr>
                <a:schemeClr val="accent2"/>
              </a:buClr>
              <a:buSzPct val="90000"/>
              <a:buFont typeface="Wingdings" panose="05000000000000000000" pitchFamily="2" charset="2"/>
              <a:defRPr kumimoji="1" sz="2000">
                <a:solidFill>
                  <a:srgbClr val="000000"/>
                </a:solidFill>
                <a:latin typeface="HGP創英角ｺﾞｼｯｸUB" panose="020B0900000000000000" pitchFamily="50" charset="-128"/>
                <a:ea typeface="HGP創英角ｺﾞｼｯｸUB" panose="020B0900000000000000" pitchFamily="50" charset="-128"/>
              </a:defRPr>
            </a:lvl3pPr>
            <a:lvl4pPr marL="1600200" indent="-228600" algn="ctr" defTabSz="760413">
              <a:buClr>
                <a:schemeClr val="accent2"/>
              </a:buClr>
              <a:buSzPct val="90000"/>
              <a:buFont typeface="Wingdings" panose="05000000000000000000" pitchFamily="2" charset="2"/>
              <a:defRPr kumimoji="1" sz="2000">
                <a:solidFill>
                  <a:srgbClr val="000000"/>
                </a:solidFill>
                <a:latin typeface="HGP創英角ｺﾞｼｯｸUB" panose="020B0900000000000000" pitchFamily="50" charset="-128"/>
                <a:ea typeface="HGP創英角ｺﾞｼｯｸUB" panose="020B0900000000000000" pitchFamily="50" charset="-128"/>
              </a:defRPr>
            </a:lvl4pPr>
            <a:lvl5pPr marL="2057400" indent="-228600" algn="ctr" defTabSz="760413">
              <a:buClr>
                <a:schemeClr val="accent2"/>
              </a:buClr>
              <a:buSzPct val="90000"/>
              <a:buFont typeface="Wingdings" panose="05000000000000000000" pitchFamily="2" charset="2"/>
              <a:defRPr kumimoji="1" sz="2000">
                <a:solidFill>
                  <a:srgbClr val="000000"/>
                </a:solidFill>
                <a:latin typeface="HGP創英角ｺﾞｼｯｸUB" panose="020B0900000000000000" pitchFamily="50" charset="-128"/>
                <a:ea typeface="HGP創英角ｺﾞｼｯｸUB" panose="020B0900000000000000" pitchFamily="50" charset="-128"/>
              </a:defRPr>
            </a:lvl5pPr>
            <a:lvl6pPr marL="2514600" indent="-228600" algn="ctr" defTabSz="760413" eaLnBrk="0" fontAlgn="base" hangingPunct="0">
              <a:spcBef>
                <a:spcPct val="0"/>
              </a:spcBef>
              <a:spcAft>
                <a:spcPct val="0"/>
              </a:spcAft>
              <a:buClr>
                <a:schemeClr val="accent2"/>
              </a:buClr>
              <a:buSzPct val="90000"/>
              <a:buFont typeface="Wingdings" panose="05000000000000000000" pitchFamily="2" charset="2"/>
              <a:defRPr kumimoji="1" sz="2000">
                <a:solidFill>
                  <a:srgbClr val="000000"/>
                </a:solidFill>
                <a:latin typeface="HGP創英角ｺﾞｼｯｸUB" panose="020B0900000000000000" pitchFamily="50" charset="-128"/>
                <a:ea typeface="HGP創英角ｺﾞｼｯｸUB" panose="020B0900000000000000" pitchFamily="50" charset="-128"/>
              </a:defRPr>
            </a:lvl6pPr>
            <a:lvl7pPr marL="2971800" indent="-228600" algn="ctr" defTabSz="760413" eaLnBrk="0" fontAlgn="base" hangingPunct="0">
              <a:spcBef>
                <a:spcPct val="0"/>
              </a:spcBef>
              <a:spcAft>
                <a:spcPct val="0"/>
              </a:spcAft>
              <a:buClr>
                <a:schemeClr val="accent2"/>
              </a:buClr>
              <a:buSzPct val="90000"/>
              <a:buFont typeface="Wingdings" panose="05000000000000000000" pitchFamily="2" charset="2"/>
              <a:defRPr kumimoji="1" sz="2000">
                <a:solidFill>
                  <a:srgbClr val="000000"/>
                </a:solidFill>
                <a:latin typeface="HGP創英角ｺﾞｼｯｸUB" panose="020B0900000000000000" pitchFamily="50" charset="-128"/>
                <a:ea typeface="HGP創英角ｺﾞｼｯｸUB" panose="020B0900000000000000" pitchFamily="50" charset="-128"/>
              </a:defRPr>
            </a:lvl7pPr>
            <a:lvl8pPr marL="3429000" indent="-228600" algn="ctr" defTabSz="760413" eaLnBrk="0" fontAlgn="base" hangingPunct="0">
              <a:spcBef>
                <a:spcPct val="0"/>
              </a:spcBef>
              <a:spcAft>
                <a:spcPct val="0"/>
              </a:spcAft>
              <a:buClr>
                <a:schemeClr val="accent2"/>
              </a:buClr>
              <a:buSzPct val="90000"/>
              <a:buFont typeface="Wingdings" panose="05000000000000000000" pitchFamily="2" charset="2"/>
              <a:defRPr kumimoji="1" sz="2000">
                <a:solidFill>
                  <a:srgbClr val="000000"/>
                </a:solidFill>
                <a:latin typeface="HGP創英角ｺﾞｼｯｸUB" panose="020B0900000000000000" pitchFamily="50" charset="-128"/>
                <a:ea typeface="HGP創英角ｺﾞｼｯｸUB" panose="020B0900000000000000" pitchFamily="50" charset="-128"/>
              </a:defRPr>
            </a:lvl8pPr>
            <a:lvl9pPr marL="3886200" indent="-228600" algn="ctr" defTabSz="760413" eaLnBrk="0" fontAlgn="base" hangingPunct="0">
              <a:spcBef>
                <a:spcPct val="0"/>
              </a:spcBef>
              <a:spcAft>
                <a:spcPct val="0"/>
              </a:spcAft>
              <a:buClr>
                <a:schemeClr val="accent2"/>
              </a:buClr>
              <a:buSzPct val="90000"/>
              <a:buFont typeface="Wingdings" panose="05000000000000000000" pitchFamily="2" charset="2"/>
              <a:defRPr kumimoji="1" sz="2000">
                <a:solidFill>
                  <a:srgbClr val="000000"/>
                </a:solidFill>
                <a:latin typeface="HGP創英角ｺﾞｼｯｸUB" panose="020B0900000000000000" pitchFamily="50" charset="-128"/>
                <a:ea typeface="HGP創英角ｺﾞｼｯｸUB" panose="020B0900000000000000" pitchFamily="50" charset="-128"/>
              </a:defRPr>
            </a:lvl9pPr>
          </a:lstStyle>
          <a:p>
            <a:pPr algn="r">
              <a:spcBef>
                <a:spcPct val="0"/>
              </a:spcBef>
              <a:buClrTx/>
              <a:buSzTx/>
              <a:buFontTx/>
              <a:buNone/>
            </a:pPr>
            <a:r>
              <a:rPr lang="en-US" altLang="ja-JP" sz="800" smtClean="0"/>
              <a:t>Copyright 2012</a:t>
            </a:r>
            <a:r>
              <a:rPr lang="ja-JP" altLang="en-US" sz="800" smtClean="0"/>
              <a:t>　</a:t>
            </a:r>
            <a:r>
              <a:rPr lang="en-US" altLang="ja-JP" sz="800" smtClean="0"/>
              <a:t>all rights reserved – LAWSON</a:t>
            </a:r>
          </a:p>
        </p:txBody>
      </p:sp>
      <p:sp>
        <p:nvSpPr>
          <p:cNvPr id="1043" name="Rectangle 19"/>
          <p:cNvSpPr>
            <a:spLocks noChangeArrowheads="1"/>
          </p:cNvSpPr>
          <p:nvPr userDrawn="1"/>
        </p:nvSpPr>
        <p:spPr bwMode="auto">
          <a:xfrm>
            <a:off x="3678238" y="6584950"/>
            <a:ext cx="1816100" cy="260350"/>
          </a:xfrm>
          <a:prstGeom prst="rect">
            <a:avLst/>
          </a:prstGeom>
          <a:noFill/>
          <a:ln w="9525">
            <a:noFill/>
            <a:miter lim="800000"/>
            <a:headEnd/>
            <a:tailEnd/>
          </a:ln>
        </p:spPr>
        <p:txBody>
          <a:bodyPr lIns="91390" tIns="45696" rIns="91390" bIns="45696"/>
          <a:lstStyle>
            <a:lvl1pPr algn="l" eaLnBrk="0" hangingPunct="0">
              <a:defRPr kumimoji="1" sz="2400">
                <a:solidFill>
                  <a:srgbClr val="000000"/>
                </a:solidFill>
                <a:latin typeface="HGP創英角ｺﾞｼｯｸUB" panose="020B0900000000000000" pitchFamily="50" charset="-128"/>
                <a:ea typeface="HGP創英角ｺﾞｼｯｸUB" panose="020B0900000000000000" pitchFamily="50" charset="-128"/>
              </a:defRPr>
            </a:lvl1pPr>
            <a:lvl2pPr marL="742950" indent="-285750" algn="l" eaLnBrk="0" hangingPunct="0">
              <a:defRPr kumimoji="1" sz="2400">
                <a:solidFill>
                  <a:srgbClr val="000000"/>
                </a:solidFill>
                <a:latin typeface="HGP創英角ｺﾞｼｯｸUB" panose="020B0900000000000000" pitchFamily="50" charset="-128"/>
                <a:ea typeface="HGP創英角ｺﾞｼｯｸUB" panose="020B0900000000000000" pitchFamily="50" charset="-128"/>
              </a:defRPr>
            </a:lvl2pPr>
            <a:lvl3pPr marL="1143000" indent="-228600" algn="l" eaLnBrk="0" hangingPunct="0">
              <a:defRPr kumimoji="1" sz="2400">
                <a:solidFill>
                  <a:srgbClr val="000000"/>
                </a:solidFill>
                <a:latin typeface="HGP創英角ｺﾞｼｯｸUB" panose="020B0900000000000000" pitchFamily="50" charset="-128"/>
                <a:ea typeface="HGP創英角ｺﾞｼｯｸUB" panose="020B0900000000000000" pitchFamily="50" charset="-128"/>
              </a:defRPr>
            </a:lvl3pPr>
            <a:lvl4pPr marL="1600200" indent="-228600" algn="l" eaLnBrk="0" hangingPunct="0">
              <a:defRPr kumimoji="1" sz="2400">
                <a:solidFill>
                  <a:srgbClr val="000000"/>
                </a:solidFill>
                <a:latin typeface="HGP創英角ｺﾞｼｯｸUB" panose="020B0900000000000000" pitchFamily="50" charset="-128"/>
                <a:ea typeface="HGP創英角ｺﾞｼｯｸUB" panose="020B0900000000000000" pitchFamily="50" charset="-128"/>
              </a:defRPr>
            </a:lvl4pPr>
            <a:lvl5pPr marL="2057400" indent="-228600" algn="l" eaLnBrk="0" hangingPunct="0">
              <a:defRPr kumimoji="1" sz="2400">
                <a:solidFill>
                  <a:srgbClr val="000000"/>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buClr>
                <a:schemeClr val="accent2"/>
              </a:buClr>
              <a:buSzPct val="90000"/>
              <a:buFont typeface="Wingdings" panose="05000000000000000000" pitchFamily="2" charset="2"/>
              <a:defRPr kumimoji="1" sz="2400">
                <a:solidFill>
                  <a:srgbClr val="000000"/>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buClr>
                <a:schemeClr val="accent2"/>
              </a:buClr>
              <a:buSzPct val="90000"/>
              <a:buFont typeface="Wingdings" panose="05000000000000000000" pitchFamily="2" charset="2"/>
              <a:defRPr kumimoji="1" sz="2400">
                <a:solidFill>
                  <a:srgbClr val="000000"/>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buClr>
                <a:schemeClr val="accent2"/>
              </a:buClr>
              <a:buSzPct val="90000"/>
              <a:buFont typeface="Wingdings" panose="05000000000000000000" pitchFamily="2" charset="2"/>
              <a:defRPr kumimoji="1" sz="2400">
                <a:solidFill>
                  <a:srgbClr val="000000"/>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buClr>
                <a:schemeClr val="accent2"/>
              </a:buClr>
              <a:buSzPct val="90000"/>
              <a:buFont typeface="Wingdings" panose="05000000000000000000" pitchFamily="2" charset="2"/>
              <a:defRPr kumimoji="1" sz="2400">
                <a:solidFill>
                  <a:srgbClr val="000000"/>
                </a:solidFill>
                <a:latin typeface="HGP創英角ｺﾞｼｯｸUB" panose="020B0900000000000000" pitchFamily="50" charset="-128"/>
                <a:ea typeface="HGP創英角ｺﾞｼｯｸUB" panose="020B0900000000000000" pitchFamily="50" charset="-128"/>
              </a:defRPr>
            </a:lvl9pPr>
          </a:lstStyle>
          <a:p>
            <a:pPr algn="ctr" eaLnBrk="1" hangingPunct="1">
              <a:spcBef>
                <a:spcPct val="0"/>
              </a:spcBef>
              <a:defRPr/>
            </a:pPr>
            <a:fld id="{96C80FCA-050A-4BAB-B5F1-DFDE8A4925B2}" type="slidenum">
              <a:rPr lang="en-US" altLang="ja-JP" sz="1400" b="1" smtClean="0"/>
              <a:pPr algn="ctr" eaLnBrk="1" hangingPunct="1">
                <a:spcBef>
                  <a:spcPct val="0"/>
                </a:spcBef>
                <a:defRPr/>
              </a:pPr>
              <a:t>‹#›</a:t>
            </a:fld>
            <a:endParaRPr lang="en-US" altLang="ja-JP" sz="1400" b="1" smtClean="0"/>
          </a:p>
        </p:txBody>
      </p:sp>
    </p:spTree>
    <p:extLst>
      <p:ext uri="{BB962C8B-B14F-4D97-AF65-F5344CB8AC3E}">
        <p14:creationId xmlns:p14="http://schemas.microsoft.com/office/powerpoint/2010/main" val="887029595"/>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iming>
    <p:tnLst>
      <p:par>
        <p:cTn id="1" dur="indefinite" restart="never" nodeType="tmRoot"/>
      </p:par>
    </p:tnLst>
  </p:timing>
  <p:txStyles>
    <p:titleStyle>
      <a:lvl1pPr algn="l" rtl="0" eaLnBrk="0" fontAlgn="base" hangingPunct="0">
        <a:spcBef>
          <a:spcPct val="0"/>
        </a:spcBef>
        <a:spcAft>
          <a:spcPct val="0"/>
        </a:spcAft>
        <a:defRPr kumimoji="1" sz="2800" b="1" i="1">
          <a:solidFill>
            <a:schemeClr val="hlink"/>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i="1">
          <a:solidFill>
            <a:schemeClr val="hlink"/>
          </a:solidFill>
          <a:effectLst>
            <a:outerShdw blurRad="38100" dist="38100" dir="2700000" algn="tl">
              <a:srgbClr val="C0C0C0"/>
            </a:outerShdw>
          </a:effectLst>
          <a:latin typeface="HGP創英角ｺﾞｼｯｸUB" pitchFamily="50" charset="-128"/>
          <a:ea typeface="ＭＳ Ｐゴシック" pitchFamily="50" charset="-128"/>
        </a:defRPr>
      </a:lvl2pPr>
      <a:lvl3pPr algn="l" rtl="0" eaLnBrk="0" fontAlgn="base" hangingPunct="0">
        <a:spcBef>
          <a:spcPct val="0"/>
        </a:spcBef>
        <a:spcAft>
          <a:spcPct val="0"/>
        </a:spcAft>
        <a:defRPr kumimoji="1" sz="2800" b="1" i="1">
          <a:solidFill>
            <a:schemeClr val="hlink"/>
          </a:solidFill>
          <a:effectLst>
            <a:outerShdw blurRad="38100" dist="38100" dir="2700000" algn="tl">
              <a:srgbClr val="C0C0C0"/>
            </a:outerShdw>
          </a:effectLst>
          <a:latin typeface="HGP創英角ｺﾞｼｯｸUB" pitchFamily="50" charset="-128"/>
          <a:ea typeface="ＭＳ Ｐゴシック" pitchFamily="50" charset="-128"/>
        </a:defRPr>
      </a:lvl3pPr>
      <a:lvl4pPr algn="l" rtl="0" eaLnBrk="0" fontAlgn="base" hangingPunct="0">
        <a:spcBef>
          <a:spcPct val="0"/>
        </a:spcBef>
        <a:spcAft>
          <a:spcPct val="0"/>
        </a:spcAft>
        <a:defRPr kumimoji="1" sz="2800" b="1" i="1">
          <a:solidFill>
            <a:schemeClr val="hlink"/>
          </a:solidFill>
          <a:effectLst>
            <a:outerShdw blurRad="38100" dist="38100" dir="2700000" algn="tl">
              <a:srgbClr val="C0C0C0"/>
            </a:outerShdw>
          </a:effectLst>
          <a:latin typeface="HGP創英角ｺﾞｼｯｸUB" pitchFamily="50" charset="-128"/>
          <a:ea typeface="ＭＳ Ｐゴシック" pitchFamily="50" charset="-128"/>
        </a:defRPr>
      </a:lvl4pPr>
      <a:lvl5pPr algn="l" rtl="0" eaLnBrk="0" fontAlgn="base" hangingPunct="0">
        <a:spcBef>
          <a:spcPct val="0"/>
        </a:spcBef>
        <a:spcAft>
          <a:spcPct val="0"/>
        </a:spcAft>
        <a:defRPr kumimoji="1" sz="2800" b="1" i="1">
          <a:solidFill>
            <a:schemeClr val="hlink"/>
          </a:solidFill>
          <a:effectLst>
            <a:outerShdw blurRad="38100" dist="38100" dir="2700000" algn="tl">
              <a:srgbClr val="C0C0C0"/>
            </a:outerShdw>
          </a:effectLst>
          <a:latin typeface="HGP創英角ｺﾞｼｯｸUB" pitchFamily="50" charset="-128"/>
          <a:ea typeface="ＭＳ Ｐゴシック" pitchFamily="50" charset="-128"/>
        </a:defRPr>
      </a:lvl5pPr>
      <a:lvl6pPr marL="457200" algn="l" rtl="0" fontAlgn="base">
        <a:spcBef>
          <a:spcPct val="0"/>
        </a:spcBef>
        <a:spcAft>
          <a:spcPct val="0"/>
        </a:spcAft>
        <a:defRPr kumimoji="1" sz="2400">
          <a:solidFill>
            <a:schemeClr val="tx2"/>
          </a:solidFill>
          <a:latin typeface="HGP創英角ｺﾞｼｯｸUB" pitchFamily="50" charset="-128"/>
          <a:ea typeface="ＭＳ Ｐゴシック" pitchFamily="50" charset="-128"/>
        </a:defRPr>
      </a:lvl6pPr>
      <a:lvl7pPr marL="914400" algn="l" rtl="0" fontAlgn="base">
        <a:spcBef>
          <a:spcPct val="0"/>
        </a:spcBef>
        <a:spcAft>
          <a:spcPct val="0"/>
        </a:spcAft>
        <a:defRPr kumimoji="1" sz="2400">
          <a:solidFill>
            <a:schemeClr val="tx2"/>
          </a:solidFill>
          <a:latin typeface="HGP創英角ｺﾞｼｯｸUB" pitchFamily="50" charset="-128"/>
          <a:ea typeface="ＭＳ Ｐゴシック" pitchFamily="50" charset="-128"/>
        </a:defRPr>
      </a:lvl7pPr>
      <a:lvl8pPr marL="1371600" algn="l" rtl="0" fontAlgn="base">
        <a:spcBef>
          <a:spcPct val="0"/>
        </a:spcBef>
        <a:spcAft>
          <a:spcPct val="0"/>
        </a:spcAft>
        <a:defRPr kumimoji="1" sz="2400">
          <a:solidFill>
            <a:schemeClr val="tx2"/>
          </a:solidFill>
          <a:latin typeface="HGP創英角ｺﾞｼｯｸUB" pitchFamily="50" charset="-128"/>
          <a:ea typeface="ＭＳ Ｐゴシック" pitchFamily="50" charset="-128"/>
        </a:defRPr>
      </a:lvl8pPr>
      <a:lvl9pPr marL="1828800" algn="l" rtl="0" fontAlgn="base">
        <a:spcBef>
          <a:spcPct val="0"/>
        </a:spcBef>
        <a:spcAft>
          <a:spcPct val="0"/>
        </a:spcAft>
        <a:defRPr kumimoji="1" sz="2400">
          <a:solidFill>
            <a:schemeClr val="tx2"/>
          </a:solidFill>
          <a:latin typeface="HGP創英角ｺﾞｼｯｸUB" pitchFamily="50" charset="-128"/>
          <a:ea typeface="ＭＳ Ｐゴシック" pitchFamily="50" charset="-128"/>
        </a:defRPr>
      </a:lvl9pPr>
    </p:titleStyle>
    <p:bodyStyle>
      <a:lvl1pPr marL="342900" indent="-342900" algn="l" rtl="0" eaLnBrk="0" fontAlgn="base" hangingPunct="0">
        <a:lnSpc>
          <a:spcPct val="105000"/>
        </a:lnSpc>
        <a:spcBef>
          <a:spcPct val="0"/>
        </a:spcBef>
        <a:spcAft>
          <a:spcPct val="0"/>
        </a:spcAft>
        <a:buClr>
          <a:schemeClr val="accent2"/>
        </a:buClr>
        <a:buSzPct val="90000"/>
        <a:buFont typeface="Wingdings" panose="05000000000000000000" pitchFamily="2" charset="2"/>
        <a:buChar char="u"/>
        <a:defRPr kumimoji="1" sz="2400">
          <a:solidFill>
            <a:srgbClr val="000000"/>
          </a:solidFill>
          <a:effectLst>
            <a:outerShdw blurRad="38100" dist="38100" dir="2700000" algn="tl">
              <a:srgbClr val="C0C0C0"/>
            </a:outerShdw>
          </a:effectLst>
          <a:latin typeface="+mn-lt"/>
          <a:ea typeface="+mn-ea"/>
          <a:cs typeface="+mn-cs"/>
        </a:defRPr>
      </a:lvl1pPr>
      <a:lvl2pPr marL="742950" indent="-285750" algn="l" rtl="0" eaLnBrk="0" fontAlgn="base" hangingPunct="0">
        <a:lnSpc>
          <a:spcPct val="105000"/>
        </a:lnSpc>
        <a:spcBef>
          <a:spcPct val="0"/>
        </a:spcBef>
        <a:spcAft>
          <a:spcPct val="0"/>
        </a:spcAft>
        <a:buClr>
          <a:schemeClr val="accent2"/>
        </a:buClr>
        <a:buSzPct val="90000"/>
        <a:buFont typeface="Wingdings" panose="05000000000000000000" pitchFamily="2" charset="2"/>
        <a:buChar char="–"/>
        <a:defRPr kumimoji="1" sz="2000" b="1">
          <a:solidFill>
            <a:srgbClr val="000000"/>
          </a:solidFill>
          <a:latin typeface="+mn-lt"/>
          <a:ea typeface="+mn-ea"/>
          <a:cs typeface="+mn-cs"/>
        </a:defRPr>
      </a:lvl2pPr>
      <a:lvl3pPr marL="1143000" indent="-228600" algn="l" rtl="0" eaLnBrk="0" fontAlgn="base" hangingPunct="0">
        <a:lnSpc>
          <a:spcPct val="105000"/>
        </a:lnSpc>
        <a:spcBef>
          <a:spcPct val="0"/>
        </a:spcBef>
        <a:spcAft>
          <a:spcPct val="0"/>
        </a:spcAft>
        <a:buClr>
          <a:schemeClr val="accent2"/>
        </a:buClr>
        <a:buSzPct val="90000"/>
        <a:buFont typeface="Wingdings" panose="05000000000000000000" pitchFamily="2" charset="2"/>
        <a:buChar char="l"/>
        <a:defRPr>
          <a:solidFill>
            <a:srgbClr val="000000"/>
          </a:solidFill>
          <a:latin typeface="+mn-lt"/>
          <a:ea typeface="+mn-ea"/>
          <a:cs typeface="+mn-cs"/>
        </a:defRPr>
      </a:lvl3pPr>
      <a:lvl4pPr marL="1600200" indent="-228600" algn="l" rtl="0" eaLnBrk="0" fontAlgn="base" hangingPunct="0">
        <a:lnSpc>
          <a:spcPct val="120000"/>
        </a:lnSpc>
        <a:spcBef>
          <a:spcPct val="0"/>
        </a:spcBef>
        <a:spcAft>
          <a:spcPct val="0"/>
        </a:spcAft>
        <a:buClr>
          <a:schemeClr val="accent2"/>
        </a:buClr>
        <a:buSzPct val="90000"/>
        <a:buFont typeface="Wingdings" panose="05000000000000000000" pitchFamily="2" charset="2"/>
        <a:buChar char="p"/>
        <a:defRPr kumimoji="1" sz="1600">
          <a:solidFill>
            <a:srgbClr val="000000"/>
          </a:solidFill>
          <a:latin typeface="+mn-lt"/>
          <a:ea typeface="+mn-ea"/>
          <a:cs typeface="+mn-cs"/>
        </a:defRPr>
      </a:lvl4pPr>
      <a:lvl5pPr marL="2057400" indent="-230188" algn="ctr" rtl="0" eaLnBrk="0" fontAlgn="base" hangingPunct="0">
        <a:lnSpc>
          <a:spcPct val="90000"/>
        </a:lnSpc>
        <a:spcBef>
          <a:spcPct val="0"/>
        </a:spcBef>
        <a:spcAft>
          <a:spcPct val="0"/>
        </a:spcAft>
        <a:buClr>
          <a:schemeClr val="accent2"/>
        </a:buClr>
        <a:buSzPct val="90000"/>
        <a:buFont typeface="Wingdings" pitchFamily="2" charset="2"/>
        <a:buChar char="»"/>
        <a:defRPr kumimoji="1" sz="2000">
          <a:solidFill>
            <a:srgbClr val="000000"/>
          </a:solidFill>
          <a:latin typeface="+mn-lt"/>
          <a:ea typeface="+mn-ea"/>
          <a:cs typeface="+mn-cs"/>
        </a:defRPr>
      </a:lvl5pPr>
      <a:lvl6pPr marL="2514600" indent="-230188" algn="ctr" rtl="0" fontAlgn="base">
        <a:lnSpc>
          <a:spcPct val="90000"/>
        </a:lnSpc>
        <a:spcBef>
          <a:spcPct val="0"/>
        </a:spcBef>
        <a:spcAft>
          <a:spcPct val="0"/>
        </a:spcAft>
        <a:buClr>
          <a:schemeClr val="accent2"/>
        </a:buClr>
        <a:buSzPct val="90000"/>
        <a:buFont typeface="Wingdings" pitchFamily="2" charset="2"/>
        <a:defRPr kumimoji="1" sz="2000">
          <a:solidFill>
            <a:srgbClr val="000000"/>
          </a:solidFill>
          <a:latin typeface="+mn-lt"/>
          <a:ea typeface="+mn-ea"/>
          <a:cs typeface="+mn-cs"/>
        </a:defRPr>
      </a:lvl6pPr>
      <a:lvl7pPr marL="2971800" indent="-230188" algn="ctr" rtl="0" fontAlgn="base">
        <a:lnSpc>
          <a:spcPct val="90000"/>
        </a:lnSpc>
        <a:spcBef>
          <a:spcPct val="0"/>
        </a:spcBef>
        <a:spcAft>
          <a:spcPct val="0"/>
        </a:spcAft>
        <a:buClr>
          <a:schemeClr val="accent2"/>
        </a:buClr>
        <a:buSzPct val="90000"/>
        <a:buFont typeface="Wingdings" pitchFamily="2" charset="2"/>
        <a:defRPr kumimoji="1" sz="2000">
          <a:solidFill>
            <a:srgbClr val="000000"/>
          </a:solidFill>
          <a:latin typeface="+mn-lt"/>
          <a:ea typeface="+mn-ea"/>
          <a:cs typeface="+mn-cs"/>
        </a:defRPr>
      </a:lvl7pPr>
      <a:lvl8pPr marL="3429000" indent="-230188" algn="ctr" rtl="0" fontAlgn="base">
        <a:lnSpc>
          <a:spcPct val="90000"/>
        </a:lnSpc>
        <a:spcBef>
          <a:spcPct val="0"/>
        </a:spcBef>
        <a:spcAft>
          <a:spcPct val="0"/>
        </a:spcAft>
        <a:buClr>
          <a:schemeClr val="accent2"/>
        </a:buClr>
        <a:buSzPct val="90000"/>
        <a:buFont typeface="Wingdings" pitchFamily="2" charset="2"/>
        <a:defRPr kumimoji="1" sz="2000">
          <a:solidFill>
            <a:srgbClr val="000000"/>
          </a:solidFill>
          <a:latin typeface="+mn-lt"/>
          <a:ea typeface="+mn-ea"/>
          <a:cs typeface="+mn-cs"/>
        </a:defRPr>
      </a:lvl8pPr>
      <a:lvl9pPr marL="3886200" indent="-230188" algn="ctr" rtl="0" fontAlgn="base">
        <a:lnSpc>
          <a:spcPct val="90000"/>
        </a:lnSpc>
        <a:spcBef>
          <a:spcPct val="0"/>
        </a:spcBef>
        <a:spcAft>
          <a:spcPct val="0"/>
        </a:spcAft>
        <a:buClr>
          <a:schemeClr val="accent2"/>
        </a:buClr>
        <a:buSzPct val="90000"/>
        <a:buFont typeface="Wingdings" pitchFamily="2" charset="2"/>
        <a:defRPr kumimoji="1" sz="2000">
          <a:solidFill>
            <a:srgbClr val="000000"/>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15064" name="Rectangle 24"/>
          <p:cNvSpPr>
            <a:spLocks noChangeArrowheads="1"/>
          </p:cNvSpPr>
          <p:nvPr/>
        </p:nvSpPr>
        <p:spPr bwMode="auto">
          <a:xfrm rot="10800000">
            <a:off x="0" y="404813"/>
            <a:ext cx="9144000" cy="142875"/>
          </a:xfrm>
          <a:prstGeom prst="rect">
            <a:avLst/>
          </a:prstGeom>
          <a:gradFill rotWithShape="1">
            <a:gsLst>
              <a:gs pos="0">
                <a:srgbClr val="D6D6D6"/>
              </a:gs>
              <a:gs pos="100000">
                <a:schemeClr val="bg1"/>
              </a:gs>
            </a:gsLst>
            <a:lin ang="5400000" scaled="1"/>
          </a:gradFill>
          <a:ln w="9525">
            <a:noFill/>
            <a:miter lim="800000"/>
            <a:headEnd/>
            <a:tailEnd/>
          </a:ln>
          <a:effec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spcBef>
                <a:spcPct val="0"/>
              </a:spcBef>
              <a:defRPr/>
            </a:pPr>
            <a:endParaRPr lang="ja-JP" altLang="ja-JP" sz="1400" dirty="0">
              <a:solidFill>
                <a:srgbClr val="FFFFFF"/>
              </a:solidFill>
              <a:latin typeface="MS UI Gothic" panose="020B0600070205080204" pitchFamily="50" charset="-128"/>
              <a:ea typeface="MS UI Gothic" panose="020B0600070205080204" pitchFamily="50" charset="-128"/>
            </a:endParaRPr>
          </a:p>
        </p:txBody>
      </p:sp>
      <p:pic>
        <p:nvPicPr>
          <p:cNvPr id="1027" name="Picture 29" descr="head_wind"/>
          <p:cNvPicPr>
            <a:picLocks noChangeAspect="1" noChangeArrowheads="1"/>
          </p:cNvPicPr>
          <p:nvPr/>
        </p:nvPicPr>
        <p:blipFill>
          <a:blip r:embed="rId8"/>
          <a:srcRect/>
          <a:stretch>
            <a:fillRect/>
          </a:stretch>
        </p:blipFill>
        <p:spPr bwMode="auto">
          <a:xfrm>
            <a:off x="-14288" y="-26988"/>
            <a:ext cx="9158288" cy="547688"/>
          </a:xfrm>
          <a:prstGeom prst="rect">
            <a:avLst/>
          </a:prstGeom>
          <a:noFill/>
          <a:ln w="9525">
            <a:noFill/>
            <a:miter lim="800000"/>
            <a:headEnd/>
            <a:tailEnd/>
          </a:ln>
        </p:spPr>
      </p:pic>
      <p:sp>
        <p:nvSpPr>
          <p:cNvPr id="4099" name="Rectangle 8"/>
          <p:cNvSpPr>
            <a:spLocks noGrp="1" noChangeArrowheads="1"/>
          </p:cNvSpPr>
          <p:nvPr>
            <p:ph type="body" idx="1"/>
          </p:nvPr>
        </p:nvSpPr>
        <p:spPr bwMode="auto">
          <a:xfrm>
            <a:off x="323850" y="981075"/>
            <a:ext cx="8569325" cy="5472113"/>
          </a:xfrm>
          <a:prstGeom prst="rect">
            <a:avLst/>
          </a:prstGeom>
          <a:noFill/>
          <a:ln>
            <a:noFill/>
          </a:ln>
          <a:extLst/>
        </p:spPr>
        <p:txBody>
          <a:bodyPr vert="horz" wrap="square" lIns="0" tIns="0" rIns="0" bIns="0"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　</a:t>
            </a:r>
            <a:r>
              <a:rPr lang="en-US" altLang="ja-JP" dirty="0" smtClean="0"/>
              <a:t>(20P)</a:t>
            </a:r>
            <a:endParaRPr lang="ja-JP" altLang="en-US" dirty="0" smtClean="0"/>
          </a:p>
          <a:p>
            <a:pPr lvl="2"/>
            <a:r>
              <a:rPr lang="ja-JP" altLang="en-US" dirty="0" smtClean="0"/>
              <a:t>第 </a:t>
            </a:r>
            <a:r>
              <a:rPr lang="en-US" altLang="ja-JP" dirty="0" smtClean="0"/>
              <a:t>3 </a:t>
            </a:r>
            <a:r>
              <a:rPr lang="ja-JP" altLang="en-US" dirty="0" smtClean="0"/>
              <a:t>レベル </a:t>
            </a:r>
            <a:r>
              <a:rPr lang="en-US" altLang="ja-JP" dirty="0" smtClean="0"/>
              <a:t>(18P)</a:t>
            </a:r>
            <a:endParaRPr lang="ja-JP" altLang="en-US" dirty="0" smtClean="0"/>
          </a:p>
          <a:p>
            <a:pPr lvl="3"/>
            <a:r>
              <a:rPr lang="ja-JP" altLang="en-US" dirty="0" smtClean="0"/>
              <a:t>第 </a:t>
            </a:r>
            <a:r>
              <a:rPr lang="en-US" altLang="ja-JP" dirty="0" smtClean="0"/>
              <a:t>4 </a:t>
            </a:r>
            <a:r>
              <a:rPr lang="ja-JP" altLang="en-US" dirty="0" smtClean="0"/>
              <a:t>レベル</a:t>
            </a:r>
            <a:r>
              <a:rPr lang="en-US" altLang="ja-JP" dirty="0" smtClean="0"/>
              <a:t>(16P)</a:t>
            </a:r>
            <a:endParaRPr lang="ja-JP" altLang="en-US" dirty="0" smtClean="0"/>
          </a:p>
          <a:p>
            <a:pPr lvl="4"/>
            <a:r>
              <a:rPr lang="ja-JP" altLang="en-US" dirty="0" smtClean="0"/>
              <a:t>第 </a:t>
            </a:r>
            <a:r>
              <a:rPr lang="en-US" altLang="ja-JP" dirty="0" smtClean="0"/>
              <a:t>5 </a:t>
            </a:r>
            <a:r>
              <a:rPr lang="ja-JP" altLang="en-US" dirty="0" smtClean="0"/>
              <a:t>レベル　</a:t>
            </a:r>
            <a:r>
              <a:rPr lang="en-US" altLang="ja-JP" dirty="0" smtClean="0"/>
              <a:t>(14P)</a:t>
            </a:r>
          </a:p>
          <a:p>
            <a:pPr lvl="5"/>
            <a:r>
              <a:rPr lang="ja-JP" altLang="en-US" dirty="0" smtClean="0"/>
              <a:t>第</a:t>
            </a:r>
            <a:r>
              <a:rPr lang="en-US" altLang="ja-JP" dirty="0" smtClean="0"/>
              <a:t>6</a:t>
            </a:r>
            <a:r>
              <a:rPr lang="ja-JP" altLang="en-US" dirty="0" smtClean="0"/>
              <a:t>レベル  （１２</a:t>
            </a:r>
            <a:r>
              <a:rPr lang="en-US" altLang="ja-JP" dirty="0" smtClean="0"/>
              <a:t>P)</a:t>
            </a:r>
            <a:endParaRPr lang="ja-JP" altLang="en-US" dirty="0" smtClean="0"/>
          </a:p>
        </p:txBody>
      </p:sp>
      <p:sp>
        <p:nvSpPr>
          <p:cNvPr id="1029" name="Rectangle 19"/>
          <p:cNvSpPr>
            <a:spLocks noGrp="1" noChangeArrowheads="1"/>
          </p:cNvSpPr>
          <p:nvPr>
            <p:ph type="title"/>
          </p:nvPr>
        </p:nvSpPr>
        <p:spPr bwMode="auto">
          <a:xfrm>
            <a:off x="323850" y="58738"/>
            <a:ext cx="8569325" cy="4175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smtClean="0"/>
              <a:t>マスタ タイトルの書式設定</a:t>
            </a:r>
          </a:p>
        </p:txBody>
      </p:sp>
      <p:pic>
        <p:nvPicPr>
          <p:cNvPr id="1030" name="Picture 21" descr="LAWSONロゴ"/>
          <p:cNvPicPr>
            <a:picLocks noChangeAspect="1" noChangeArrowheads="1"/>
          </p:cNvPicPr>
          <p:nvPr/>
        </p:nvPicPr>
        <p:blipFill>
          <a:blip r:embed="rId9"/>
          <a:srcRect/>
          <a:stretch>
            <a:fillRect/>
          </a:stretch>
        </p:blipFill>
        <p:spPr bwMode="auto">
          <a:xfrm>
            <a:off x="8137525" y="282575"/>
            <a:ext cx="755650" cy="122238"/>
          </a:xfrm>
          <a:prstGeom prst="rect">
            <a:avLst/>
          </a:prstGeom>
          <a:noFill/>
          <a:ln w="9525">
            <a:noFill/>
            <a:miter lim="800000"/>
            <a:headEnd/>
            <a:tailEnd/>
          </a:ln>
        </p:spPr>
      </p:pic>
      <p:sp>
        <p:nvSpPr>
          <p:cNvPr id="215065" name="Rectangle 25"/>
          <p:cNvSpPr>
            <a:spLocks noChangeArrowheads="1"/>
          </p:cNvSpPr>
          <p:nvPr/>
        </p:nvSpPr>
        <p:spPr bwMode="auto">
          <a:xfrm>
            <a:off x="323850" y="6597650"/>
            <a:ext cx="3455988" cy="144463"/>
          </a:xfrm>
          <a:prstGeom prst="rect">
            <a:avLst/>
          </a:prstGeom>
          <a:noFill/>
          <a:ln w="9525">
            <a:noFill/>
            <a:miter lim="800000"/>
            <a:headEnd/>
            <a:tailEnd/>
          </a:ln>
          <a:effectLst/>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defRPr/>
            </a:pPr>
            <a:r>
              <a:rPr lang="en-US" altLang="ja-JP" b="1" dirty="0">
                <a:solidFill>
                  <a:srgbClr val="646464"/>
                </a:solidFill>
              </a:rPr>
              <a:t>Copyright (c) </a:t>
            </a:r>
            <a:r>
              <a:rPr lang="en-US" altLang="ja-JP" b="1" dirty="0" smtClean="0">
                <a:solidFill>
                  <a:srgbClr val="646464"/>
                </a:solidFill>
              </a:rPr>
              <a:t>2015 </a:t>
            </a:r>
            <a:r>
              <a:rPr lang="en-US" altLang="ja-JP" b="1" dirty="0">
                <a:solidFill>
                  <a:srgbClr val="646464"/>
                </a:solidFill>
              </a:rPr>
              <a:t>Lawson, Inc.  All rights reserved.</a:t>
            </a:r>
          </a:p>
        </p:txBody>
      </p:sp>
      <p:sp>
        <p:nvSpPr>
          <p:cNvPr id="215066" name="Line 26"/>
          <p:cNvSpPr>
            <a:spLocks noChangeShapeType="1"/>
          </p:cNvSpPr>
          <p:nvPr/>
        </p:nvSpPr>
        <p:spPr bwMode="auto">
          <a:xfrm>
            <a:off x="3492500" y="6669088"/>
            <a:ext cx="5295900" cy="0"/>
          </a:xfrm>
          <a:prstGeom prst="line">
            <a:avLst/>
          </a:prstGeom>
          <a:noFill/>
          <a:ln w="12700">
            <a:solidFill>
              <a:srgbClr val="2156A3"/>
            </a:solidFill>
            <a:round/>
            <a:headEnd/>
            <a:tailEnd/>
          </a:ln>
          <a:effectLst/>
        </p:spPr>
        <p:txBody>
          <a:bodyPr/>
          <a:lstStyle/>
          <a:p>
            <a:pPr algn="ctr">
              <a:spcBef>
                <a:spcPct val="0"/>
              </a:spcBef>
              <a:defRPr/>
            </a:pPr>
            <a:endParaRPr lang="ja-JP" altLang="en-US" sz="1400" dirty="0">
              <a:solidFill>
                <a:srgbClr val="FFFFFF"/>
              </a:solidFill>
              <a:latin typeface="Arial" charset="0"/>
              <a:ea typeface="MS UI Gothic" pitchFamily="50" charset="-128"/>
              <a:cs typeface="MS UI Gothic" pitchFamily="50" charset="-128"/>
            </a:endParaRPr>
          </a:p>
        </p:txBody>
      </p:sp>
      <p:sp>
        <p:nvSpPr>
          <p:cNvPr id="215067" name="Rectangle 27"/>
          <p:cNvSpPr>
            <a:spLocks noChangeArrowheads="1"/>
          </p:cNvSpPr>
          <p:nvPr/>
        </p:nvSpPr>
        <p:spPr bwMode="auto">
          <a:xfrm>
            <a:off x="8748713" y="6597650"/>
            <a:ext cx="395287" cy="144463"/>
          </a:xfrm>
          <a:prstGeom prst="rect">
            <a:avLst/>
          </a:prstGeom>
          <a:noFill/>
          <a:ln w="9525">
            <a:noFill/>
            <a:miter lim="800000"/>
            <a:headEnd/>
            <a:tailEnd/>
          </a:ln>
          <a:effectLst/>
        </p:spPr>
        <p:txBody>
          <a:bodyPr lIns="0" tIns="0" rIns="0" bIns="0" anchor="ctr" anchorCtr="1"/>
          <a:lstStyle>
            <a:lvl1pPr>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a:spcBef>
                <a:spcPct val="0"/>
              </a:spcBef>
              <a:defRPr/>
            </a:pPr>
            <a:fld id="{8F16818E-0A5B-43F2-8FCF-525A3DC7A86C}" type="slidenum">
              <a:rPr lang="en-US" altLang="ja-JP" sz="1100" b="1">
                <a:solidFill>
                  <a:srgbClr val="1F5FA8"/>
                </a:solidFill>
              </a:rPr>
              <a:pPr algn="r">
                <a:spcBef>
                  <a:spcPct val="0"/>
                </a:spcBef>
                <a:defRPr/>
              </a:pPr>
              <a:t>‹#›</a:t>
            </a:fld>
            <a:endParaRPr lang="en-US" altLang="ja-JP" sz="1100" b="1" dirty="0">
              <a:solidFill>
                <a:srgbClr val="1F5FA8"/>
              </a:solidFill>
            </a:endParaRPr>
          </a:p>
        </p:txBody>
      </p:sp>
      <p:sp>
        <p:nvSpPr>
          <p:cNvPr id="215068" name="Rectangle 28"/>
          <p:cNvSpPr>
            <a:spLocks noChangeArrowheads="1"/>
          </p:cNvSpPr>
          <p:nvPr/>
        </p:nvSpPr>
        <p:spPr bwMode="auto">
          <a:xfrm>
            <a:off x="0" y="6518275"/>
            <a:ext cx="250825" cy="304800"/>
          </a:xfrm>
          <a:prstGeom prst="rect">
            <a:avLst/>
          </a:prstGeom>
          <a:solidFill>
            <a:srgbClr val="2156A3"/>
          </a:solidFill>
          <a:ln w="38100">
            <a:noFill/>
            <a:miter lim="800000"/>
            <a:headEnd/>
            <a:tailEnd/>
          </a:ln>
          <a:effectLst/>
        </p:spPr>
        <p:txBody>
          <a:bodyPr lIns="90000" tIns="46800" rIns="90000" bIns="46800"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spcBef>
                <a:spcPct val="0"/>
              </a:spcBef>
              <a:defRPr/>
            </a:pPr>
            <a:endParaRPr lang="ja-JP" altLang="ja-JP" sz="1400" dirty="0">
              <a:solidFill>
                <a:srgbClr val="FFFFFF"/>
              </a:solidFill>
              <a:ea typeface="MS UI Gothic" panose="020B0600070205080204" pitchFamily="50" charset="-128"/>
            </a:endParaRPr>
          </a:p>
        </p:txBody>
      </p:sp>
      <p:sp>
        <p:nvSpPr>
          <p:cNvPr id="12" name="角丸四角形 11"/>
          <p:cNvSpPr/>
          <p:nvPr userDrawn="1"/>
        </p:nvSpPr>
        <p:spPr bwMode="invGray">
          <a:xfrm>
            <a:off x="8040688" y="-4763"/>
            <a:ext cx="1081087" cy="238126"/>
          </a:xfrm>
          <a:prstGeom prst="round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defRPr/>
            </a:pPr>
            <a:r>
              <a:rPr lang="ja-JP" altLang="en-US" sz="1600" b="1" dirty="0">
                <a:solidFill>
                  <a:srgbClr val="FEFEFE"/>
                </a:solidFill>
              </a:rPr>
              <a:t>社外秘</a:t>
            </a:r>
          </a:p>
        </p:txBody>
      </p:sp>
    </p:spTree>
    <p:extLst>
      <p:ext uri="{BB962C8B-B14F-4D97-AF65-F5344CB8AC3E}">
        <p14:creationId xmlns:p14="http://schemas.microsoft.com/office/powerpoint/2010/main" val="3644858398"/>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2600" kern="1200">
          <a:solidFill>
            <a:srgbClr val="FFFFFF"/>
          </a:solidFill>
          <a:latin typeface="+mj-lt"/>
          <a:ea typeface="+mj-ea"/>
          <a:cs typeface="+mj-cs"/>
        </a:defRPr>
      </a:lvl1pPr>
      <a:lvl2pPr algn="l" rtl="0" eaLnBrk="0" fontAlgn="base" hangingPunct="0">
        <a:spcBef>
          <a:spcPct val="0"/>
        </a:spcBef>
        <a:spcAft>
          <a:spcPct val="0"/>
        </a:spcAft>
        <a:defRPr kumimoji="1" sz="2600">
          <a:solidFill>
            <a:srgbClr val="FFFFFF"/>
          </a:solidFill>
          <a:latin typeface="Arial" panose="020B0604020202020204" pitchFamily="34" charset="0"/>
          <a:ea typeface="ＭＳ Ｐゴシック" panose="020B0600070205080204" pitchFamily="50" charset="-128"/>
        </a:defRPr>
      </a:lvl2pPr>
      <a:lvl3pPr algn="l" rtl="0" eaLnBrk="0" fontAlgn="base" hangingPunct="0">
        <a:spcBef>
          <a:spcPct val="0"/>
        </a:spcBef>
        <a:spcAft>
          <a:spcPct val="0"/>
        </a:spcAft>
        <a:defRPr kumimoji="1" sz="2600">
          <a:solidFill>
            <a:srgbClr val="FFFFFF"/>
          </a:solidFill>
          <a:latin typeface="Arial" panose="020B0604020202020204" pitchFamily="34" charset="0"/>
          <a:ea typeface="ＭＳ Ｐゴシック" panose="020B0600070205080204" pitchFamily="50" charset="-128"/>
        </a:defRPr>
      </a:lvl3pPr>
      <a:lvl4pPr algn="l" rtl="0" eaLnBrk="0" fontAlgn="base" hangingPunct="0">
        <a:spcBef>
          <a:spcPct val="0"/>
        </a:spcBef>
        <a:spcAft>
          <a:spcPct val="0"/>
        </a:spcAft>
        <a:defRPr kumimoji="1" sz="2600">
          <a:solidFill>
            <a:srgbClr val="FFFFFF"/>
          </a:solidFill>
          <a:latin typeface="Arial" panose="020B0604020202020204" pitchFamily="34" charset="0"/>
          <a:ea typeface="ＭＳ Ｐゴシック" panose="020B0600070205080204" pitchFamily="50" charset="-128"/>
        </a:defRPr>
      </a:lvl4pPr>
      <a:lvl5pPr algn="l" rtl="0" eaLnBrk="0" fontAlgn="base" hangingPunct="0">
        <a:spcBef>
          <a:spcPct val="0"/>
        </a:spcBef>
        <a:spcAft>
          <a:spcPct val="0"/>
        </a:spcAft>
        <a:defRPr kumimoji="1" sz="2600">
          <a:solidFill>
            <a:srgbClr val="FFFFFF"/>
          </a:solidFill>
          <a:latin typeface="Arial" panose="020B0604020202020204" pitchFamily="34" charset="0"/>
          <a:ea typeface="ＭＳ Ｐゴシック" panose="020B0600070205080204" pitchFamily="50" charset="-128"/>
        </a:defRPr>
      </a:lvl5pPr>
      <a:lvl6pPr marL="457200" algn="l" rtl="0" eaLnBrk="1" fontAlgn="base" hangingPunct="1">
        <a:spcBef>
          <a:spcPct val="0"/>
        </a:spcBef>
        <a:spcAft>
          <a:spcPct val="0"/>
        </a:spcAft>
        <a:defRPr kumimoji="1" sz="2800">
          <a:solidFill>
            <a:schemeClr val="bg1"/>
          </a:solidFill>
          <a:latin typeface="Arial" panose="020B0604020202020204" pitchFamily="34" charset="0"/>
          <a:ea typeface="ＭＳ Ｐゴシック" panose="020B0600070205080204" pitchFamily="50" charset="-128"/>
        </a:defRPr>
      </a:lvl6pPr>
      <a:lvl7pPr marL="914400" algn="l" rtl="0" eaLnBrk="1" fontAlgn="base" hangingPunct="1">
        <a:spcBef>
          <a:spcPct val="0"/>
        </a:spcBef>
        <a:spcAft>
          <a:spcPct val="0"/>
        </a:spcAft>
        <a:defRPr kumimoji="1" sz="2800">
          <a:solidFill>
            <a:schemeClr val="bg1"/>
          </a:solidFill>
          <a:latin typeface="Arial" panose="020B0604020202020204" pitchFamily="34" charset="0"/>
          <a:ea typeface="ＭＳ Ｐゴシック" panose="020B0600070205080204" pitchFamily="50" charset="-128"/>
        </a:defRPr>
      </a:lvl7pPr>
      <a:lvl8pPr marL="1371600" algn="l" rtl="0" eaLnBrk="1" fontAlgn="base" hangingPunct="1">
        <a:spcBef>
          <a:spcPct val="0"/>
        </a:spcBef>
        <a:spcAft>
          <a:spcPct val="0"/>
        </a:spcAft>
        <a:defRPr kumimoji="1" sz="2800">
          <a:solidFill>
            <a:schemeClr val="bg1"/>
          </a:solidFill>
          <a:latin typeface="Arial" panose="020B0604020202020204" pitchFamily="34" charset="0"/>
          <a:ea typeface="ＭＳ Ｐゴシック" panose="020B0600070205080204" pitchFamily="50" charset="-128"/>
        </a:defRPr>
      </a:lvl8pPr>
      <a:lvl9pPr marL="1828800" algn="l" rtl="0" eaLnBrk="1" fontAlgn="base" hangingPunct="1">
        <a:spcBef>
          <a:spcPct val="0"/>
        </a:spcBef>
        <a:spcAft>
          <a:spcPct val="0"/>
        </a:spcAft>
        <a:defRPr kumimoji="1" sz="2800">
          <a:solidFill>
            <a:schemeClr val="bg1"/>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lr>
          <a:srgbClr val="3366CC"/>
        </a:buClr>
        <a:buFont typeface="Wingdings" pitchFamily="2" charset="2"/>
        <a:buChar char="n"/>
        <a:defRPr kumimoji="1" sz="2400" kern="1200">
          <a:solidFill>
            <a:schemeClr val="bg2"/>
          </a:solidFill>
          <a:latin typeface="+mn-lt"/>
          <a:ea typeface="+mn-ea"/>
          <a:cs typeface="+mn-cs"/>
        </a:defRPr>
      </a:lvl1pPr>
      <a:lvl2pPr marL="742950" indent="-285750" algn="l" rtl="0" eaLnBrk="0" fontAlgn="base" hangingPunct="0">
        <a:spcBef>
          <a:spcPct val="20000"/>
        </a:spcBef>
        <a:spcAft>
          <a:spcPct val="0"/>
        </a:spcAft>
        <a:buClr>
          <a:srgbClr val="3366CC"/>
        </a:buClr>
        <a:buFont typeface="Wingdings" pitchFamily="2" charset="2"/>
        <a:buChar char="l"/>
        <a:defRPr kumimoji="1" sz="2000" kern="1200">
          <a:solidFill>
            <a:schemeClr val="bg2"/>
          </a:solidFill>
          <a:latin typeface="+mn-lt"/>
          <a:ea typeface="+mn-ea"/>
          <a:cs typeface="+mn-cs"/>
        </a:defRPr>
      </a:lvl2pPr>
      <a:lvl3pPr marL="914400" algn="l" rtl="0" eaLnBrk="0" fontAlgn="base" hangingPunct="0">
        <a:spcBef>
          <a:spcPct val="20000"/>
        </a:spcBef>
        <a:spcAft>
          <a:spcPct val="0"/>
        </a:spcAft>
        <a:buFont typeface="Times New Roman" pitchFamily="18" charset="0"/>
        <a:defRPr kumimoji="1" kern="1200">
          <a:solidFill>
            <a:schemeClr val="bg2"/>
          </a:solidFill>
          <a:latin typeface="+mn-lt"/>
          <a:ea typeface="+mn-ea"/>
          <a:cs typeface="+mn-cs"/>
        </a:defRPr>
      </a:lvl3pPr>
      <a:lvl4pPr marL="1600200" indent="-228600" algn="l" rtl="0" eaLnBrk="0" fontAlgn="base" hangingPunct="0">
        <a:spcBef>
          <a:spcPct val="20000"/>
        </a:spcBef>
        <a:spcAft>
          <a:spcPct val="0"/>
        </a:spcAft>
        <a:buFont typeface="Wingdings" pitchFamily="2" charset="2"/>
        <a:buChar char="ü"/>
        <a:defRPr kumimoji="1" sz="1600" kern="1200">
          <a:solidFill>
            <a:schemeClr val="bg2"/>
          </a:solidFill>
          <a:latin typeface="+mn-lt"/>
          <a:ea typeface="+mn-ea"/>
          <a:cs typeface="+mn-cs"/>
        </a:defRPr>
      </a:lvl4pPr>
      <a:lvl5pPr marL="2057400" indent="-228600" algn="l" rtl="0" eaLnBrk="0" fontAlgn="base" hangingPunct="0">
        <a:spcBef>
          <a:spcPct val="20000"/>
        </a:spcBef>
        <a:spcAft>
          <a:spcPct val="0"/>
        </a:spcAft>
        <a:buChar char="»"/>
        <a:defRPr kumimoji="1"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a:effectLst/>
                <a:latin typeface="Arial" charset="0"/>
                <a:ea typeface="+mn-ea"/>
              </a:defRPr>
            </a:lvl1pPr>
          </a:lstStyle>
          <a:p>
            <a:pPr>
              <a:defRPr/>
            </a:pPr>
            <a:endParaRPr lang="en-US" altLang="ja-JP">
              <a:solidFill>
                <a:srgbClr val="000000"/>
              </a:solidFill>
            </a:endParaRPr>
          </a:p>
        </p:txBody>
      </p:sp>
      <p:sp>
        <p:nvSpPr>
          <p:cNvPr id="5124"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effectLst/>
                <a:latin typeface="Arial" charset="0"/>
                <a:ea typeface="+mn-ea"/>
              </a:defRPr>
            </a:lvl1pPr>
          </a:lstStyle>
          <a:p>
            <a:pPr>
              <a:defRPr/>
            </a:pPr>
            <a:endParaRPr lang="en-US" altLang="ja-JP">
              <a:solidFill>
                <a:srgbClr val="000000"/>
              </a:solidFill>
            </a:endParaRPr>
          </a:p>
        </p:txBody>
      </p:sp>
      <p:sp>
        <p:nvSpPr>
          <p:cNvPr id="5125" name="Rectangle 5"/>
          <p:cNvSpPr>
            <a:spLocks noGrp="1" noChangeArrowheads="1"/>
          </p:cNvSpPr>
          <p:nvPr>
            <p:ph type="sldNum" sz="quarter" idx="4"/>
          </p:nvPr>
        </p:nvSpPr>
        <p:spPr bwMode="auto">
          <a:xfrm>
            <a:off x="6516688"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Arial" charset="0"/>
                <a:ea typeface="ＭＳ Ｐゴシック" pitchFamily="50" charset="-128"/>
              </a:defRPr>
            </a:lvl1pPr>
          </a:lstStyle>
          <a:p>
            <a:pPr>
              <a:defRPr/>
            </a:pPr>
            <a:endParaRPr lang="en-US" altLang="ja-JP">
              <a:solidFill>
                <a:srgbClr val="000000"/>
              </a:solidFill>
            </a:endParaRPr>
          </a:p>
        </p:txBody>
      </p:sp>
      <p:sp>
        <p:nvSpPr>
          <p:cNvPr id="5127" name="Line 7"/>
          <p:cNvSpPr>
            <a:spLocks noChangeShapeType="1"/>
          </p:cNvSpPr>
          <p:nvPr userDrawn="1"/>
        </p:nvSpPr>
        <p:spPr bwMode="auto">
          <a:xfrm>
            <a:off x="180488" y="642938"/>
            <a:ext cx="8784000" cy="0"/>
          </a:xfrm>
          <a:prstGeom prst="line">
            <a:avLst/>
          </a:prstGeom>
          <a:noFill/>
          <a:ln w="19050">
            <a:solidFill>
              <a:srgbClr val="3366FF"/>
            </a:solidFill>
            <a:round/>
            <a:headEnd/>
            <a:tailEnd/>
          </a:ln>
          <a:effectLst/>
        </p:spPr>
        <p:txBody>
          <a:bodyPr/>
          <a:lstStyle/>
          <a:p>
            <a:pPr algn="ctr">
              <a:lnSpc>
                <a:spcPct val="70000"/>
              </a:lnSpc>
              <a:defRPr/>
            </a:pPr>
            <a:endParaRPr lang="ja-JP" altLang="en-US" sz="2400">
              <a:solidFill>
                <a:srgbClr val="000000"/>
              </a:solidFill>
              <a:effectLst>
                <a:outerShdw blurRad="38100" dist="38100" dir="2700000" algn="tl">
                  <a:srgbClr val="000000">
                    <a:alpha val="43137"/>
                  </a:srgbClr>
                </a:outerShdw>
              </a:effectLst>
              <a:latin typeface="Arial" charset="0"/>
              <a:ea typeface="HGPｺﾞｼｯｸE" pitchFamily="50" charset="-128"/>
            </a:endParaRPr>
          </a:p>
        </p:txBody>
      </p:sp>
      <p:sp>
        <p:nvSpPr>
          <p:cNvPr id="5128" name="Line 8"/>
          <p:cNvSpPr>
            <a:spLocks noChangeShapeType="1"/>
          </p:cNvSpPr>
          <p:nvPr userDrawn="1"/>
        </p:nvSpPr>
        <p:spPr bwMode="auto">
          <a:xfrm>
            <a:off x="180488" y="714375"/>
            <a:ext cx="8784000" cy="0"/>
          </a:xfrm>
          <a:prstGeom prst="line">
            <a:avLst/>
          </a:prstGeom>
          <a:noFill/>
          <a:ln w="19050">
            <a:solidFill>
              <a:srgbClr val="FF00FF"/>
            </a:solidFill>
            <a:round/>
            <a:headEnd/>
            <a:tailEnd/>
          </a:ln>
          <a:effectLst/>
        </p:spPr>
        <p:txBody>
          <a:bodyPr/>
          <a:lstStyle/>
          <a:p>
            <a:pPr algn="ctr">
              <a:lnSpc>
                <a:spcPct val="70000"/>
              </a:lnSpc>
              <a:defRPr/>
            </a:pPr>
            <a:endParaRPr lang="ja-JP" altLang="en-US" sz="2400">
              <a:solidFill>
                <a:srgbClr val="000000"/>
              </a:solidFill>
              <a:effectLst>
                <a:outerShdw blurRad="38100" dist="38100" dir="2700000" algn="tl">
                  <a:srgbClr val="000000">
                    <a:alpha val="43137"/>
                  </a:srgbClr>
                </a:outerShdw>
              </a:effectLst>
              <a:latin typeface="Arial" charset="0"/>
              <a:ea typeface="HGPｺﾞｼｯｸE" pitchFamily="50" charset="-128"/>
            </a:endParaRPr>
          </a:p>
        </p:txBody>
      </p:sp>
      <p:pic>
        <p:nvPicPr>
          <p:cNvPr id="9" name="Picture 9"/>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610850" y="153954"/>
            <a:ext cx="1368152" cy="31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1500490"/>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 id="2147483981" r:id="rId13"/>
    <p:sldLayoutId id="2147483982" r:id="rId14"/>
    <p:sldLayoutId id="2147483983" r:id="rId15"/>
  </p:sldLayoutIdLst>
  <p:transition spd="med"/>
  <p:timing>
    <p:tnLst>
      <p:par>
        <p:cTn id="1" dur="indefinite" restart="never" nodeType="tmRoot"/>
      </p:par>
    </p:tnLst>
  </p:timing>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51BFB-61C2-466A-BB26-CC17D50E8D4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30652332"/>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15064" name="Rectangle 24"/>
          <p:cNvSpPr>
            <a:spLocks noChangeArrowheads="1"/>
          </p:cNvSpPr>
          <p:nvPr/>
        </p:nvSpPr>
        <p:spPr bwMode="auto">
          <a:xfrm rot="10800000">
            <a:off x="0" y="404813"/>
            <a:ext cx="9144000" cy="142875"/>
          </a:xfrm>
          <a:prstGeom prst="rect">
            <a:avLst/>
          </a:prstGeom>
          <a:gradFill rotWithShape="1">
            <a:gsLst>
              <a:gs pos="0">
                <a:srgbClr val="D6D6D6"/>
              </a:gs>
              <a:gs pos="100000">
                <a:schemeClr val="bg1"/>
              </a:gs>
            </a:gsLst>
            <a:lin ang="5400000" scaled="1"/>
          </a:gradFill>
          <a:ln w="9525">
            <a:noFill/>
            <a:miter lim="800000"/>
            <a:headEnd/>
            <a:tailEnd/>
          </a:ln>
          <a:effec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spcBef>
                <a:spcPct val="0"/>
              </a:spcBef>
              <a:defRPr/>
            </a:pPr>
            <a:endParaRPr lang="ja-JP" altLang="ja-JP" sz="1400" dirty="0">
              <a:solidFill>
                <a:srgbClr val="FFFFFF"/>
              </a:solidFill>
              <a:latin typeface="MS UI Gothic" panose="020B0600070205080204" pitchFamily="50" charset="-128"/>
              <a:ea typeface="MS UI Gothic" panose="020B0600070205080204" pitchFamily="50" charset="-128"/>
            </a:endParaRPr>
          </a:p>
        </p:txBody>
      </p:sp>
      <p:pic>
        <p:nvPicPr>
          <p:cNvPr id="1027" name="Picture 29" descr="head_wind"/>
          <p:cNvPicPr>
            <a:picLocks noChangeAspect="1" noChangeArrowheads="1"/>
          </p:cNvPicPr>
          <p:nvPr/>
        </p:nvPicPr>
        <p:blipFill>
          <a:blip r:embed="rId9"/>
          <a:srcRect/>
          <a:stretch>
            <a:fillRect/>
          </a:stretch>
        </p:blipFill>
        <p:spPr bwMode="auto">
          <a:xfrm>
            <a:off x="-14288" y="-26988"/>
            <a:ext cx="9158288" cy="547688"/>
          </a:xfrm>
          <a:prstGeom prst="rect">
            <a:avLst/>
          </a:prstGeom>
          <a:noFill/>
          <a:ln w="9525">
            <a:noFill/>
            <a:miter lim="800000"/>
            <a:headEnd/>
            <a:tailEnd/>
          </a:ln>
        </p:spPr>
      </p:pic>
      <p:sp>
        <p:nvSpPr>
          <p:cNvPr id="4099" name="Rectangle 8"/>
          <p:cNvSpPr>
            <a:spLocks noGrp="1" noChangeArrowheads="1"/>
          </p:cNvSpPr>
          <p:nvPr>
            <p:ph type="body" idx="1"/>
          </p:nvPr>
        </p:nvSpPr>
        <p:spPr bwMode="auto">
          <a:xfrm>
            <a:off x="323850" y="981075"/>
            <a:ext cx="8569325" cy="5472113"/>
          </a:xfrm>
          <a:prstGeom prst="rect">
            <a:avLst/>
          </a:prstGeom>
          <a:noFill/>
          <a:ln>
            <a:noFill/>
          </a:ln>
          <a:extLst/>
        </p:spPr>
        <p:txBody>
          <a:bodyPr vert="horz" wrap="square" lIns="0" tIns="0" rIns="0" bIns="0"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　</a:t>
            </a:r>
            <a:r>
              <a:rPr lang="en-US" altLang="ja-JP" dirty="0" smtClean="0"/>
              <a:t>(20P)</a:t>
            </a:r>
            <a:endParaRPr lang="ja-JP" altLang="en-US" dirty="0" smtClean="0"/>
          </a:p>
          <a:p>
            <a:pPr lvl="2"/>
            <a:r>
              <a:rPr lang="ja-JP" altLang="en-US" dirty="0" smtClean="0"/>
              <a:t>第 </a:t>
            </a:r>
            <a:r>
              <a:rPr lang="en-US" altLang="ja-JP" dirty="0" smtClean="0"/>
              <a:t>3 </a:t>
            </a:r>
            <a:r>
              <a:rPr lang="ja-JP" altLang="en-US" dirty="0" smtClean="0"/>
              <a:t>レベル </a:t>
            </a:r>
            <a:r>
              <a:rPr lang="en-US" altLang="ja-JP" dirty="0" smtClean="0"/>
              <a:t>(18P)</a:t>
            </a:r>
            <a:endParaRPr lang="ja-JP" altLang="en-US" dirty="0" smtClean="0"/>
          </a:p>
          <a:p>
            <a:pPr lvl="3"/>
            <a:r>
              <a:rPr lang="ja-JP" altLang="en-US" dirty="0" smtClean="0"/>
              <a:t>第 </a:t>
            </a:r>
            <a:r>
              <a:rPr lang="en-US" altLang="ja-JP" dirty="0" smtClean="0"/>
              <a:t>4 </a:t>
            </a:r>
            <a:r>
              <a:rPr lang="ja-JP" altLang="en-US" dirty="0" smtClean="0"/>
              <a:t>レベル</a:t>
            </a:r>
            <a:r>
              <a:rPr lang="en-US" altLang="ja-JP" dirty="0" smtClean="0"/>
              <a:t>(16P)</a:t>
            </a:r>
            <a:endParaRPr lang="ja-JP" altLang="en-US" dirty="0" smtClean="0"/>
          </a:p>
          <a:p>
            <a:pPr lvl="4"/>
            <a:r>
              <a:rPr lang="ja-JP" altLang="en-US" dirty="0" smtClean="0"/>
              <a:t>第 </a:t>
            </a:r>
            <a:r>
              <a:rPr lang="en-US" altLang="ja-JP" dirty="0" smtClean="0"/>
              <a:t>5 </a:t>
            </a:r>
            <a:r>
              <a:rPr lang="ja-JP" altLang="en-US" dirty="0" smtClean="0"/>
              <a:t>レベル　</a:t>
            </a:r>
            <a:r>
              <a:rPr lang="en-US" altLang="ja-JP" dirty="0" smtClean="0"/>
              <a:t>(14P)</a:t>
            </a:r>
          </a:p>
          <a:p>
            <a:pPr lvl="5"/>
            <a:r>
              <a:rPr lang="ja-JP" altLang="en-US" dirty="0" smtClean="0"/>
              <a:t>第</a:t>
            </a:r>
            <a:r>
              <a:rPr lang="en-US" altLang="ja-JP" dirty="0" smtClean="0"/>
              <a:t>6</a:t>
            </a:r>
            <a:r>
              <a:rPr lang="ja-JP" altLang="en-US" dirty="0" smtClean="0"/>
              <a:t>レベル  （１２</a:t>
            </a:r>
            <a:r>
              <a:rPr lang="en-US" altLang="ja-JP" dirty="0" smtClean="0"/>
              <a:t>P)</a:t>
            </a:r>
            <a:endParaRPr lang="ja-JP" altLang="en-US" dirty="0" smtClean="0"/>
          </a:p>
        </p:txBody>
      </p:sp>
      <p:sp>
        <p:nvSpPr>
          <p:cNvPr id="1029" name="Rectangle 19"/>
          <p:cNvSpPr>
            <a:spLocks noGrp="1" noChangeArrowheads="1"/>
          </p:cNvSpPr>
          <p:nvPr>
            <p:ph type="title"/>
          </p:nvPr>
        </p:nvSpPr>
        <p:spPr bwMode="auto">
          <a:xfrm>
            <a:off x="323850" y="58738"/>
            <a:ext cx="8569325" cy="4175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smtClean="0"/>
              <a:t>マスタ タイトルの書式設定</a:t>
            </a:r>
          </a:p>
        </p:txBody>
      </p:sp>
      <p:pic>
        <p:nvPicPr>
          <p:cNvPr id="1030" name="Picture 21" descr="LAWSONロゴ"/>
          <p:cNvPicPr>
            <a:picLocks noChangeAspect="1" noChangeArrowheads="1"/>
          </p:cNvPicPr>
          <p:nvPr/>
        </p:nvPicPr>
        <p:blipFill>
          <a:blip r:embed="rId10"/>
          <a:srcRect/>
          <a:stretch>
            <a:fillRect/>
          </a:stretch>
        </p:blipFill>
        <p:spPr bwMode="auto">
          <a:xfrm>
            <a:off x="8137525" y="282575"/>
            <a:ext cx="755650" cy="122238"/>
          </a:xfrm>
          <a:prstGeom prst="rect">
            <a:avLst/>
          </a:prstGeom>
          <a:noFill/>
          <a:ln w="9525">
            <a:noFill/>
            <a:miter lim="800000"/>
            <a:headEnd/>
            <a:tailEnd/>
          </a:ln>
        </p:spPr>
      </p:pic>
      <p:sp>
        <p:nvSpPr>
          <p:cNvPr id="215065" name="Rectangle 25"/>
          <p:cNvSpPr>
            <a:spLocks noChangeArrowheads="1"/>
          </p:cNvSpPr>
          <p:nvPr/>
        </p:nvSpPr>
        <p:spPr bwMode="auto">
          <a:xfrm>
            <a:off x="323850" y="6597650"/>
            <a:ext cx="3455988" cy="144463"/>
          </a:xfrm>
          <a:prstGeom prst="rect">
            <a:avLst/>
          </a:prstGeom>
          <a:noFill/>
          <a:ln w="9525">
            <a:noFill/>
            <a:miter lim="800000"/>
            <a:headEnd/>
            <a:tailEnd/>
          </a:ln>
          <a:effectLst/>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defRPr/>
            </a:pPr>
            <a:r>
              <a:rPr lang="en-US" altLang="ja-JP" b="1" dirty="0">
                <a:solidFill>
                  <a:srgbClr val="646464"/>
                </a:solidFill>
              </a:rPr>
              <a:t>Copyright (c) </a:t>
            </a:r>
            <a:r>
              <a:rPr lang="en-US" altLang="ja-JP" b="1" dirty="0" smtClean="0">
                <a:solidFill>
                  <a:srgbClr val="646464"/>
                </a:solidFill>
              </a:rPr>
              <a:t>2015 </a:t>
            </a:r>
            <a:r>
              <a:rPr lang="en-US" altLang="ja-JP" b="1" dirty="0">
                <a:solidFill>
                  <a:srgbClr val="646464"/>
                </a:solidFill>
              </a:rPr>
              <a:t>Lawson, Inc.  All rights reserved.</a:t>
            </a:r>
          </a:p>
        </p:txBody>
      </p:sp>
      <p:sp>
        <p:nvSpPr>
          <p:cNvPr id="215066" name="Line 26"/>
          <p:cNvSpPr>
            <a:spLocks noChangeShapeType="1"/>
          </p:cNvSpPr>
          <p:nvPr/>
        </p:nvSpPr>
        <p:spPr bwMode="auto">
          <a:xfrm>
            <a:off x="3492500" y="6669088"/>
            <a:ext cx="5295900" cy="0"/>
          </a:xfrm>
          <a:prstGeom prst="line">
            <a:avLst/>
          </a:prstGeom>
          <a:noFill/>
          <a:ln w="12700">
            <a:solidFill>
              <a:srgbClr val="2156A3"/>
            </a:solidFill>
            <a:round/>
            <a:headEnd/>
            <a:tailEnd/>
          </a:ln>
          <a:effectLst/>
        </p:spPr>
        <p:txBody>
          <a:bodyPr/>
          <a:lstStyle/>
          <a:p>
            <a:pPr algn="ctr">
              <a:spcBef>
                <a:spcPct val="0"/>
              </a:spcBef>
              <a:defRPr/>
            </a:pPr>
            <a:endParaRPr lang="ja-JP" altLang="en-US" sz="1400" dirty="0">
              <a:solidFill>
                <a:srgbClr val="FFFFFF"/>
              </a:solidFill>
              <a:latin typeface="Arial" charset="0"/>
              <a:ea typeface="MS UI Gothic" pitchFamily="50" charset="-128"/>
              <a:cs typeface="MS UI Gothic" pitchFamily="50" charset="-128"/>
            </a:endParaRPr>
          </a:p>
        </p:txBody>
      </p:sp>
      <p:sp>
        <p:nvSpPr>
          <p:cNvPr id="215067" name="Rectangle 27"/>
          <p:cNvSpPr>
            <a:spLocks noChangeArrowheads="1"/>
          </p:cNvSpPr>
          <p:nvPr/>
        </p:nvSpPr>
        <p:spPr bwMode="auto">
          <a:xfrm>
            <a:off x="8748713" y="6597650"/>
            <a:ext cx="395287" cy="144463"/>
          </a:xfrm>
          <a:prstGeom prst="rect">
            <a:avLst/>
          </a:prstGeom>
          <a:noFill/>
          <a:ln w="9525">
            <a:noFill/>
            <a:miter lim="800000"/>
            <a:headEnd/>
            <a:tailEnd/>
          </a:ln>
          <a:effectLst/>
        </p:spPr>
        <p:txBody>
          <a:bodyPr lIns="0" tIns="0" rIns="0" bIns="0" anchor="ctr" anchorCtr="1"/>
          <a:lstStyle>
            <a:lvl1pPr>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a:spcBef>
                <a:spcPct val="0"/>
              </a:spcBef>
              <a:defRPr/>
            </a:pPr>
            <a:fld id="{058E836E-625C-4B0E-A7B3-7D0C7829B014}" type="slidenum">
              <a:rPr lang="en-US" altLang="ja-JP" sz="1100" b="1">
                <a:solidFill>
                  <a:srgbClr val="1F5FA8"/>
                </a:solidFill>
              </a:rPr>
              <a:pPr algn="r">
                <a:spcBef>
                  <a:spcPct val="0"/>
                </a:spcBef>
                <a:defRPr/>
              </a:pPr>
              <a:t>‹#›</a:t>
            </a:fld>
            <a:endParaRPr lang="en-US" altLang="ja-JP" sz="1100" b="1" dirty="0">
              <a:solidFill>
                <a:srgbClr val="1F5FA8"/>
              </a:solidFill>
            </a:endParaRPr>
          </a:p>
        </p:txBody>
      </p:sp>
      <p:sp>
        <p:nvSpPr>
          <p:cNvPr id="215068" name="Rectangle 28"/>
          <p:cNvSpPr>
            <a:spLocks noChangeArrowheads="1"/>
          </p:cNvSpPr>
          <p:nvPr/>
        </p:nvSpPr>
        <p:spPr bwMode="auto">
          <a:xfrm>
            <a:off x="0" y="6518275"/>
            <a:ext cx="250825" cy="304800"/>
          </a:xfrm>
          <a:prstGeom prst="rect">
            <a:avLst/>
          </a:prstGeom>
          <a:solidFill>
            <a:srgbClr val="2156A3"/>
          </a:solidFill>
          <a:ln w="38100">
            <a:noFill/>
            <a:miter lim="800000"/>
            <a:headEnd/>
            <a:tailEnd/>
          </a:ln>
          <a:effectLst/>
        </p:spPr>
        <p:txBody>
          <a:bodyPr lIns="90000" tIns="46800" rIns="90000" bIns="46800"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spcBef>
                <a:spcPct val="0"/>
              </a:spcBef>
              <a:defRPr/>
            </a:pPr>
            <a:endParaRPr lang="ja-JP" altLang="ja-JP" sz="1400" dirty="0">
              <a:solidFill>
                <a:srgbClr val="FFFFFF"/>
              </a:solidFill>
              <a:ea typeface="MS UI Gothic" panose="020B0600070205080204" pitchFamily="50" charset="-128"/>
            </a:endParaRPr>
          </a:p>
        </p:txBody>
      </p:sp>
      <p:sp>
        <p:nvSpPr>
          <p:cNvPr id="12" name="角丸四角形 11"/>
          <p:cNvSpPr/>
          <p:nvPr userDrawn="1"/>
        </p:nvSpPr>
        <p:spPr bwMode="invGray">
          <a:xfrm>
            <a:off x="8040688" y="-4763"/>
            <a:ext cx="1081087" cy="238126"/>
          </a:xfrm>
          <a:prstGeom prst="round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defRPr/>
            </a:pPr>
            <a:r>
              <a:rPr lang="ja-JP" altLang="en-US" sz="1600" b="1" dirty="0">
                <a:solidFill>
                  <a:srgbClr val="FEFEFE"/>
                </a:solidFill>
              </a:rPr>
              <a:t>社外秘</a:t>
            </a:r>
          </a:p>
        </p:txBody>
      </p:sp>
    </p:spTree>
    <p:extLst>
      <p:ext uri="{BB962C8B-B14F-4D97-AF65-F5344CB8AC3E}">
        <p14:creationId xmlns:p14="http://schemas.microsoft.com/office/powerpoint/2010/main" val="3065977960"/>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2600" kern="1200">
          <a:solidFill>
            <a:srgbClr val="FFFFFF"/>
          </a:solidFill>
          <a:latin typeface="+mj-lt"/>
          <a:ea typeface="+mj-ea"/>
          <a:cs typeface="+mj-cs"/>
        </a:defRPr>
      </a:lvl1pPr>
      <a:lvl2pPr algn="l" rtl="0" eaLnBrk="0" fontAlgn="base" hangingPunct="0">
        <a:spcBef>
          <a:spcPct val="0"/>
        </a:spcBef>
        <a:spcAft>
          <a:spcPct val="0"/>
        </a:spcAft>
        <a:defRPr kumimoji="1" sz="2600">
          <a:solidFill>
            <a:srgbClr val="FFFFFF"/>
          </a:solidFill>
          <a:latin typeface="Arial" panose="020B0604020202020204" pitchFamily="34" charset="0"/>
          <a:ea typeface="ＭＳ Ｐゴシック" panose="020B0600070205080204" pitchFamily="50" charset="-128"/>
        </a:defRPr>
      </a:lvl2pPr>
      <a:lvl3pPr algn="l" rtl="0" eaLnBrk="0" fontAlgn="base" hangingPunct="0">
        <a:spcBef>
          <a:spcPct val="0"/>
        </a:spcBef>
        <a:spcAft>
          <a:spcPct val="0"/>
        </a:spcAft>
        <a:defRPr kumimoji="1" sz="2600">
          <a:solidFill>
            <a:srgbClr val="FFFFFF"/>
          </a:solidFill>
          <a:latin typeface="Arial" panose="020B0604020202020204" pitchFamily="34" charset="0"/>
          <a:ea typeface="ＭＳ Ｐゴシック" panose="020B0600070205080204" pitchFamily="50" charset="-128"/>
        </a:defRPr>
      </a:lvl3pPr>
      <a:lvl4pPr algn="l" rtl="0" eaLnBrk="0" fontAlgn="base" hangingPunct="0">
        <a:spcBef>
          <a:spcPct val="0"/>
        </a:spcBef>
        <a:spcAft>
          <a:spcPct val="0"/>
        </a:spcAft>
        <a:defRPr kumimoji="1" sz="2600">
          <a:solidFill>
            <a:srgbClr val="FFFFFF"/>
          </a:solidFill>
          <a:latin typeface="Arial" panose="020B0604020202020204" pitchFamily="34" charset="0"/>
          <a:ea typeface="ＭＳ Ｐゴシック" panose="020B0600070205080204" pitchFamily="50" charset="-128"/>
        </a:defRPr>
      </a:lvl4pPr>
      <a:lvl5pPr algn="l" rtl="0" eaLnBrk="0" fontAlgn="base" hangingPunct="0">
        <a:spcBef>
          <a:spcPct val="0"/>
        </a:spcBef>
        <a:spcAft>
          <a:spcPct val="0"/>
        </a:spcAft>
        <a:defRPr kumimoji="1" sz="2600">
          <a:solidFill>
            <a:srgbClr val="FFFFFF"/>
          </a:solidFill>
          <a:latin typeface="Arial" panose="020B0604020202020204" pitchFamily="34" charset="0"/>
          <a:ea typeface="ＭＳ Ｐゴシック" panose="020B0600070205080204" pitchFamily="50" charset="-128"/>
        </a:defRPr>
      </a:lvl5pPr>
      <a:lvl6pPr marL="457200" algn="l" rtl="0" eaLnBrk="1" fontAlgn="base" hangingPunct="1">
        <a:spcBef>
          <a:spcPct val="0"/>
        </a:spcBef>
        <a:spcAft>
          <a:spcPct val="0"/>
        </a:spcAft>
        <a:defRPr kumimoji="1" sz="2800">
          <a:solidFill>
            <a:schemeClr val="bg1"/>
          </a:solidFill>
          <a:latin typeface="Arial" panose="020B0604020202020204" pitchFamily="34" charset="0"/>
          <a:ea typeface="ＭＳ Ｐゴシック" panose="020B0600070205080204" pitchFamily="50" charset="-128"/>
        </a:defRPr>
      </a:lvl6pPr>
      <a:lvl7pPr marL="914400" algn="l" rtl="0" eaLnBrk="1" fontAlgn="base" hangingPunct="1">
        <a:spcBef>
          <a:spcPct val="0"/>
        </a:spcBef>
        <a:spcAft>
          <a:spcPct val="0"/>
        </a:spcAft>
        <a:defRPr kumimoji="1" sz="2800">
          <a:solidFill>
            <a:schemeClr val="bg1"/>
          </a:solidFill>
          <a:latin typeface="Arial" panose="020B0604020202020204" pitchFamily="34" charset="0"/>
          <a:ea typeface="ＭＳ Ｐゴシック" panose="020B0600070205080204" pitchFamily="50" charset="-128"/>
        </a:defRPr>
      </a:lvl7pPr>
      <a:lvl8pPr marL="1371600" algn="l" rtl="0" eaLnBrk="1" fontAlgn="base" hangingPunct="1">
        <a:spcBef>
          <a:spcPct val="0"/>
        </a:spcBef>
        <a:spcAft>
          <a:spcPct val="0"/>
        </a:spcAft>
        <a:defRPr kumimoji="1" sz="2800">
          <a:solidFill>
            <a:schemeClr val="bg1"/>
          </a:solidFill>
          <a:latin typeface="Arial" panose="020B0604020202020204" pitchFamily="34" charset="0"/>
          <a:ea typeface="ＭＳ Ｐゴシック" panose="020B0600070205080204" pitchFamily="50" charset="-128"/>
        </a:defRPr>
      </a:lvl8pPr>
      <a:lvl9pPr marL="1828800" algn="l" rtl="0" eaLnBrk="1" fontAlgn="base" hangingPunct="1">
        <a:spcBef>
          <a:spcPct val="0"/>
        </a:spcBef>
        <a:spcAft>
          <a:spcPct val="0"/>
        </a:spcAft>
        <a:defRPr kumimoji="1" sz="2800">
          <a:solidFill>
            <a:schemeClr val="bg1"/>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lr>
          <a:srgbClr val="3366CC"/>
        </a:buClr>
        <a:buFont typeface="Wingdings" pitchFamily="2" charset="2"/>
        <a:buChar char="n"/>
        <a:defRPr kumimoji="1" sz="2400" kern="1200">
          <a:solidFill>
            <a:schemeClr val="bg2"/>
          </a:solidFill>
          <a:latin typeface="+mn-lt"/>
          <a:ea typeface="+mn-ea"/>
          <a:cs typeface="+mn-cs"/>
        </a:defRPr>
      </a:lvl1pPr>
      <a:lvl2pPr marL="742950" indent="-285750" algn="l" rtl="0" eaLnBrk="0" fontAlgn="base" hangingPunct="0">
        <a:spcBef>
          <a:spcPct val="20000"/>
        </a:spcBef>
        <a:spcAft>
          <a:spcPct val="0"/>
        </a:spcAft>
        <a:buClr>
          <a:srgbClr val="3366CC"/>
        </a:buClr>
        <a:buFont typeface="Wingdings" pitchFamily="2" charset="2"/>
        <a:buChar char="l"/>
        <a:defRPr kumimoji="1" sz="2000" kern="1200">
          <a:solidFill>
            <a:schemeClr val="bg2"/>
          </a:solidFill>
          <a:latin typeface="+mn-lt"/>
          <a:ea typeface="+mn-ea"/>
          <a:cs typeface="+mn-cs"/>
        </a:defRPr>
      </a:lvl2pPr>
      <a:lvl3pPr marL="914400" algn="l" rtl="0" eaLnBrk="0" fontAlgn="base" hangingPunct="0">
        <a:spcBef>
          <a:spcPct val="20000"/>
        </a:spcBef>
        <a:spcAft>
          <a:spcPct val="0"/>
        </a:spcAft>
        <a:buFont typeface="Times New Roman" pitchFamily="18" charset="0"/>
        <a:defRPr kumimoji="1" kern="1200">
          <a:solidFill>
            <a:schemeClr val="bg2"/>
          </a:solidFill>
          <a:latin typeface="+mn-lt"/>
          <a:ea typeface="+mn-ea"/>
          <a:cs typeface="+mn-cs"/>
        </a:defRPr>
      </a:lvl3pPr>
      <a:lvl4pPr marL="1600200" indent="-228600" algn="l" rtl="0" eaLnBrk="0" fontAlgn="base" hangingPunct="0">
        <a:spcBef>
          <a:spcPct val="20000"/>
        </a:spcBef>
        <a:spcAft>
          <a:spcPct val="0"/>
        </a:spcAft>
        <a:buFont typeface="Wingdings" pitchFamily="2" charset="2"/>
        <a:buChar char="ü"/>
        <a:defRPr kumimoji="1" sz="1600" kern="1200">
          <a:solidFill>
            <a:schemeClr val="bg2"/>
          </a:solidFill>
          <a:latin typeface="+mn-lt"/>
          <a:ea typeface="+mn-ea"/>
          <a:cs typeface="+mn-cs"/>
        </a:defRPr>
      </a:lvl4pPr>
      <a:lvl5pPr marL="2057400" indent="-228600" algn="l" rtl="0" eaLnBrk="0" fontAlgn="base" hangingPunct="0">
        <a:spcBef>
          <a:spcPct val="20000"/>
        </a:spcBef>
        <a:spcAft>
          <a:spcPct val="0"/>
        </a:spcAft>
        <a:buChar char="»"/>
        <a:defRPr kumimoji="1"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E7A87-8F1E-4208-8B45-E8C752848CC2}" type="datetimeFigureOut">
              <a:rPr kumimoji="1" lang="ja-JP" altLang="en-US" smtClean="0"/>
              <a:t>2016/5/27</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51BFB-61C2-466A-BB26-CC17D50E8D46}" type="slidenum">
              <a:rPr kumimoji="1" lang="ja-JP" altLang="en-US" smtClean="0"/>
              <a:t>‹#›</a:t>
            </a:fld>
            <a:endParaRPr kumimoji="1" lang="ja-JP" altLang="en-US"/>
          </a:p>
        </p:txBody>
      </p:sp>
    </p:spTree>
    <p:extLst>
      <p:ext uri="{BB962C8B-B14F-4D97-AF65-F5344CB8AC3E}">
        <p14:creationId xmlns:p14="http://schemas.microsoft.com/office/powerpoint/2010/main" val="3330649822"/>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16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txStyles>
    <p:titleStyle>
      <a:lvl1pPr algn="l" rtl="0" eaLnBrk="0" fontAlgn="base" hangingPunct="0">
        <a:spcBef>
          <a:spcPct val="0"/>
        </a:spcBef>
        <a:spcAft>
          <a:spcPct val="0"/>
        </a:spcAft>
        <a:defRPr kumimoji="1" sz="2585">
          <a:solidFill>
            <a:schemeClr val="bg1"/>
          </a:solidFill>
          <a:latin typeface="+mj-lt"/>
          <a:ea typeface="+mj-ea"/>
          <a:cs typeface="+mj-cs"/>
        </a:defRPr>
      </a:lvl1pPr>
      <a:lvl2pPr algn="l" rtl="0" eaLnBrk="0" fontAlgn="base" hangingPunct="0">
        <a:spcBef>
          <a:spcPct val="0"/>
        </a:spcBef>
        <a:spcAft>
          <a:spcPct val="0"/>
        </a:spcAft>
        <a:defRPr kumimoji="1" sz="2585">
          <a:solidFill>
            <a:schemeClr val="bg1"/>
          </a:solidFill>
          <a:latin typeface="Arial" charset="0"/>
          <a:ea typeface="ＭＳ Ｐゴシック" pitchFamily="50" charset="-128"/>
        </a:defRPr>
      </a:lvl2pPr>
      <a:lvl3pPr algn="l" rtl="0" eaLnBrk="0" fontAlgn="base" hangingPunct="0">
        <a:spcBef>
          <a:spcPct val="0"/>
        </a:spcBef>
        <a:spcAft>
          <a:spcPct val="0"/>
        </a:spcAft>
        <a:defRPr kumimoji="1" sz="2585">
          <a:solidFill>
            <a:schemeClr val="bg1"/>
          </a:solidFill>
          <a:latin typeface="Arial" charset="0"/>
          <a:ea typeface="ＭＳ Ｐゴシック" pitchFamily="50" charset="-128"/>
        </a:defRPr>
      </a:lvl3pPr>
      <a:lvl4pPr algn="l" rtl="0" eaLnBrk="0" fontAlgn="base" hangingPunct="0">
        <a:spcBef>
          <a:spcPct val="0"/>
        </a:spcBef>
        <a:spcAft>
          <a:spcPct val="0"/>
        </a:spcAft>
        <a:defRPr kumimoji="1" sz="2585">
          <a:solidFill>
            <a:schemeClr val="bg1"/>
          </a:solidFill>
          <a:latin typeface="Arial" charset="0"/>
          <a:ea typeface="ＭＳ Ｐゴシック" pitchFamily="50" charset="-128"/>
        </a:defRPr>
      </a:lvl4pPr>
      <a:lvl5pPr algn="l" rtl="0" eaLnBrk="0" fontAlgn="base" hangingPunct="0">
        <a:spcBef>
          <a:spcPct val="0"/>
        </a:spcBef>
        <a:spcAft>
          <a:spcPct val="0"/>
        </a:spcAft>
        <a:defRPr kumimoji="1" sz="2585">
          <a:solidFill>
            <a:schemeClr val="bg1"/>
          </a:solidFill>
          <a:latin typeface="Arial" charset="0"/>
          <a:ea typeface="ＭＳ Ｐゴシック" pitchFamily="50" charset="-128"/>
        </a:defRPr>
      </a:lvl5pPr>
      <a:lvl6pPr marL="422041" algn="l" rtl="0" fontAlgn="base">
        <a:spcBef>
          <a:spcPct val="0"/>
        </a:spcBef>
        <a:spcAft>
          <a:spcPct val="0"/>
        </a:spcAft>
        <a:defRPr kumimoji="1" sz="2585">
          <a:solidFill>
            <a:schemeClr val="bg1"/>
          </a:solidFill>
          <a:latin typeface="Arial" charset="0"/>
          <a:ea typeface="ＭＳ Ｐゴシック" pitchFamily="50" charset="-128"/>
        </a:defRPr>
      </a:lvl6pPr>
      <a:lvl7pPr marL="844083" algn="l" rtl="0" fontAlgn="base">
        <a:spcBef>
          <a:spcPct val="0"/>
        </a:spcBef>
        <a:spcAft>
          <a:spcPct val="0"/>
        </a:spcAft>
        <a:defRPr kumimoji="1" sz="2585">
          <a:solidFill>
            <a:schemeClr val="bg1"/>
          </a:solidFill>
          <a:latin typeface="Arial" charset="0"/>
          <a:ea typeface="ＭＳ Ｐゴシック" pitchFamily="50" charset="-128"/>
        </a:defRPr>
      </a:lvl7pPr>
      <a:lvl8pPr marL="1266124" algn="l" rtl="0" fontAlgn="base">
        <a:spcBef>
          <a:spcPct val="0"/>
        </a:spcBef>
        <a:spcAft>
          <a:spcPct val="0"/>
        </a:spcAft>
        <a:defRPr kumimoji="1" sz="2585">
          <a:solidFill>
            <a:schemeClr val="bg1"/>
          </a:solidFill>
          <a:latin typeface="Arial" charset="0"/>
          <a:ea typeface="ＭＳ Ｐゴシック" pitchFamily="50" charset="-128"/>
        </a:defRPr>
      </a:lvl8pPr>
      <a:lvl9pPr marL="1688165" algn="l" rtl="0" fontAlgn="base">
        <a:spcBef>
          <a:spcPct val="0"/>
        </a:spcBef>
        <a:spcAft>
          <a:spcPct val="0"/>
        </a:spcAft>
        <a:defRPr kumimoji="1" sz="2585">
          <a:solidFill>
            <a:schemeClr val="bg1"/>
          </a:solidFill>
          <a:latin typeface="Arial" charset="0"/>
          <a:ea typeface="ＭＳ Ｐゴシック" pitchFamily="50" charset="-128"/>
        </a:defRPr>
      </a:lvl9pPr>
    </p:titleStyle>
    <p:bodyStyle>
      <a:lvl1pPr marL="316531" indent="-316531" algn="l" rtl="0" eaLnBrk="0" fontAlgn="base" hangingPunct="0">
        <a:spcBef>
          <a:spcPct val="20000"/>
        </a:spcBef>
        <a:spcAft>
          <a:spcPct val="0"/>
        </a:spcAft>
        <a:buChar char="•"/>
        <a:defRPr kumimoji="1" sz="2954">
          <a:solidFill>
            <a:schemeClr val="tx1"/>
          </a:solidFill>
          <a:latin typeface="+mn-lt"/>
          <a:ea typeface="+mn-ea"/>
          <a:cs typeface="+mn-cs"/>
        </a:defRPr>
      </a:lvl1pPr>
      <a:lvl2pPr marL="685817" indent="-263776" algn="l" rtl="0" eaLnBrk="0" fontAlgn="base" hangingPunct="0">
        <a:spcBef>
          <a:spcPct val="20000"/>
        </a:spcBef>
        <a:spcAft>
          <a:spcPct val="0"/>
        </a:spcAft>
        <a:buChar char="–"/>
        <a:defRPr kumimoji="1" sz="2585">
          <a:solidFill>
            <a:schemeClr val="tx1"/>
          </a:solidFill>
          <a:latin typeface="+mn-lt"/>
          <a:ea typeface="+mn-ea"/>
        </a:defRPr>
      </a:lvl2pPr>
      <a:lvl3pPr marL="1055103" indent="-211021" algn="l" rtl="0" eaLnBrk="0" fontAlgn="base" hangingPunct="0">
        <a:spcBef>
          <a:spcPct val="20000"/>
        </a:spcBef>
        <a:spcAft>
          <a:spcPct val="0"/>
        </a:spcAft>
        <a:buChar char="•"/>
        <a:defRPr kumimoji="1" sz="2215">
          <a:solidFill>
            <a:schemeClr val="tx1"/>
          </a:solidFill>
          <a:latin typeface="+mn-lt"/>
          <a:ea typeface="+mn-ea"/>
        </a:defRPr>
      </a:lvl3pPr>
      <a:lvl4pPr marL="1477145" indent="-211021" algn="l" rtl="0" eaLnBrk="0" fontAlgn="base" hangingPunct="0">
        <a:spcBef>
          <a:spcPct val="20000"/>
        </a:spcBef>
        <a:spcAft>
          <a:spcPct val="0"/>
        </a:spcAft>
        <a:buChar char="–"/>
        <a:defRPr kumimoji="1" sz="1846">
          <a:solidFill>
            <a:schemeClr val="tx1"/>
          </a:solidFill>
          <a:latin typeface="+mn-lt"/>
          <a:ea typeface="+mn-ea"/>
        </a:defRPr>
      </a:lvl4pPr>
      <a:lvl5pPr marL="1899186" indent="-211021" algn="l" rtl="0" eaLnBrk="0" fontAlgn="base" hangingPunct="0">
        <a:spcBef>
          <a:spcPct val="20000"/>
        </a:spcBef>
        <a:spcAft>
          <a:spcPct val="0"/>
        </a:spcAft>
        <a:buChar char="»"/>
        <a:defRPr kumimoji="1" sz="1846">
          <a:solidFill>
            <a:schemeClr val="tx1"/>
          </a:solidFill>
          <a:latin typeface="+mn-lt"/>
          <a:ea typeface="+mn-ea"/>
        </a:defRPr>
      </a:lvl5pPr>
      <a:lvl6pPr marL="2321227" indent="-211021" algn="l" rtl="0" fontAlgn="base">
        <a:spcBef>
          <a:spcPct val="20000"/>
        </a:spcBef>
        <a:spcAft>
          <a:spcPct val="0"/>
        </a:spcAft>
        <a:buChar char="»"/>
        <a:defRPr kumimoji="1" sz="1846">
          <a:solidFill>
            <a:schemeClr val="tx1"/>
          </a:solidFill>
          <a:latin typeface="+mn-lt"/>
          <a:ea typeface="+mn-ea"/>
        </a:defRPr>
      </a:lvl6pPr>
      <a:lvl7pPr marL="2743269" indent="-211021" algn="l" rtl="0" fontAlgn="base">
        <a:spcBef>
          <a:spcPct val="20000"/>
        </a:spcBef>
        <a:spcAft>
          <a:spcPct val="0"/>
        </a:spcAft>
        <a:buChar char="»"/>
        <a:defRPr kumimoji="1" sz="1846">
          <a:solidFill>
            <a:schemeClr val="tx1"/>
          </a:solidFill>
          <a:latin typeface="+mn-lt"/>
          <a:ea typeface="+mn-ea"/>
        </a:defRPr>
      </a:lvl7pPr>
      <a:lvl8pPr marL="3165310" indent="-211021" algn="l" rtl="0" fontAlgn="base">
        <a:spcBef>
          <a:spcPct val="20000"/>
        </a:spcBef>
        <a:spcAft>
          <a:spcPct val="0"/>
        </a:spcAft>
        <a:buChar char="»"/>
        <a:defRPr kumimoji="1" sz="1846">
          <a:solidFill>
            <a:schemeClr val="tx1"/>
          </a:solidFill>
          <a:latin typeface="+mn-lt"/>
          <a:ea typeface="+mn-ea"/>
        </a:defRPr>
      </a:lvl8pPr>
      <a:lvl9pPr marL="3587351" indent="-211021" algn="l" rtl="0" fontAlgn="base">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239713" y="719138"/>
            <a:ext cx="8680450" cy="562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993" tIns="45998" rIns="91993" bIns="45998" numCol="1" anchor="t" anchorCtr="0" compatLnSpc="1">
            <a:prstTxWarp prst="textNoShape">
              <a:avLst/>
            </a:prstTxWarp>
          </a:bodyPr>
          <a:lstStyle/>
          <a:p>
            <a:pPr lvl="0"/>
            <a:r>
              <a:rPr lang="ja-JP" altLang="en-US" smtClean="0"/>
              <a:t>マスタ テキストの書式設定</a:t>
            </a:r>
          </a:p>
          <a:p>
            <a:pPr lvl="1"/>
            <a:r>
              <a:rPr lang="ja-JP" altLang="en-US" smtClean="0"/>
              <a:t>マスタ　テキストの書式設定</a:t>
            </a:r>
          </a:p>
          <a:p>
            <a:pPr lvl="2"/>
            <a:r>
              <a:rPr lang="ja-JP" altLang="en-US" smtClean="0"/>
              <a:t>マスタ　テキストの書式設定</a:t>
            </a:r>
          </a:p>
          <a:p>
            <a:pPr lvl="3"/>
            <a:r>
              <a:rPr lang="ja-JP" altLang="en-US" smtClean="0"/>
              <a:t>マスタ　テキストの書式設定</a:t>
            </a:r>
          </a:p>
        </p:txBody>
      </p:sp>
      <p:sp>
        <p:nvSpPr>
          <p:cNvPr id="1031" name="Rectangle 7"/>
          <p:cNvSpPr>
            <a:spLocks noGrp="1" noChangeArrowheads="1"/>
          </p:cNvSpPr>
          <p:nvPr>
            <p:ph type="title"/>
          </p:nvPr>
        </p:nvSpPr>
        <p:spPr bwMode="auto">
          <a:xfrm>
            <a:off x="214313" y="0"/>
            <a:ext cx="75263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42" name="Line 18"/>
          <p:cNvSpPr>
            <a:spLocks noChangeShapeType="1"/>
          </p:cNvSpPr>
          <p:nvPr userDrawn="1"/>
        </p:nvSpPr>
        <p:spPr bwMode="auto">
          <a:xfrm>
            <a:off x="77788" y="595313"/>
            <a:ext cx="9066212" cy="0"/>
          </a:xfrm>
          <a:prstGeom prst="line">
            <a:avLst/>
          </a:prstGeom>
          <a:noFill/>
          <a:ln w="38100">
            <a:solidFill>
              <a:srgbClr val="0000FF"/>
            </a:solidFill>
            <a:round/>
            <a:headEnd type="none" w="sm" len="sm"/>
            <a:tailEnd type="none" w="sm" len="sm"/>
          </a:ln>
          <a:effectLst/>
        </p:spPr>
        <p:txBody>
          <a:bodyPr wrap="none" lIns="91407" tIns="45704" rIns="91407" bIns="45704" anchor="ctr"/>
          <a:lstStyle/>
          <a:p>
            <a:pPr>
              <a:spcBef>
                <a:spcPct val="0"/>
              </a:spcBef>
              <a:buFont typeface="Wingdings" panose="05000000000000000000" pitchFamily="2" charset="2"/>
              <a:buNone/>
              <a:defRPr/>
            </a:pPr>
            <a:endParaRPr lang="ja-JP" altLang="en-US" sz="1200" dirty="0">
              <a:solidFill>
                <a:srgbClr val="000000"/>
              </a:solidFill>
              <a:latin typeface="Arial" charset="0"/>
            </a:endParaRPr>
          </a:p>
        </p:txBody>
      </p:sp>
      <p:sp>
        <p:nvSpPr>
          <p:cNvPr id="1041" name="Rectangle 17"/>
          <p:cNvSpPr>
            <a:spLocks noChangeArrowheads="1"/>
          </p:cNvSpPr>
          <p:nvPr userDrawn="1"/>
        </p:nvSpPr>
        <p:spPr bwMode="auto">
          <a:xfrm>
            <a:off x="5938838" y="6623050"/>
            <a:ext cx="3167062" cy="215900"/>
          </a:xfrm>
          <a:prstGeom prst="rect">
            <a:avLst/>
          </a:prstGeom>
          <a:noFill/>
          <a:ln w="9525">
            <a:noFill/>
            <a:miter lim="800000"/>
            <a:headEnd/>
            <a:tailEnd/>
          </a:ln>
        </p:spPr>
        <p:txBody>
          <a:bodyPr lIns="92026" tIns="46014" rIns="92026" bIns="46014">
            <a:spAutoFit/>
          </a:bodyPr>
          <a:lstStyle/>
          <a:p>
            <a:pPr algn="r" defTabSz="760413">
              <a:spcBef>
                <a:spcPct val="0"/>
              </a:spcBef>
              <a:defRPr/>
            </a:pPr>
            <a:r>
              <a:rPr lang="en-US" altLang="ja-JP" sz="800">
                <a:solidFill>
                  <a:srgbClr val="000000"/>
                </a:solidFill>
                <a:latin typeface="HGP創英角ｺﾞｼｯｸUB" panose="020B0900000000000000" pitchFamily="50" charset="-128"/>
              </a:rPr>
              <a:t>Copyright 2012</a:t>
            </a:r>
            <a:r>
              <a:rPr lang="ja-JP" altLang="en-US" sz="800">
                <a:solidFill>
                  <a:srgbClr val="000000"/>
                </a:solidFill>
                <a:latin typeface="HGP創英角ｺﾞｼｯｸUB" panose="020B0900000000000000" pitchFamily="50" charset="-128"/>
              </a:rPr>
              <a:t>　</a:t>
            </a:r>
            <a:r>
              <a:rPr lang="en-US" altLang="ja-JP" sz="800">
                <a:solidFill>
                  <a:srgbClr val="000000"/>
                </a:solidFill>
                <a:latin typeface="HGP創英角ｺﾞｼｯｸUB" panose="020B0900000000000000" pitchFamily="50" charset="-128"/>
              </a:rPr>
              <a:t>all rights reserved – LAWSON</a:t>
            </a:r>
          </a:p>
        </p:txBody>
      </p:sp>
      <p:sp>
        <p:nvSpPr>
          <p:cNvPr id="1043" name="Rectangle 19"/>
          <p:cNvSpPr>
            <a:spLocks noChangeArrowheads="1"/>
          </p:cNvSpPr>
          <p:nvPr userDrawn="1"/>
        </p:nvSpPr>
        <p:spPr bwMode="auto">
          <a:xfrm>
            <a:off x="3678238" y="6584950"/>
            <a:ext cx="1816100" cy="260350"/>
          </a:xfrm>
          <a:prstGeom prst="rect">
            <a:avLst/>
          </a:prstGeom>
          <a:noFill/>
          <a:ln w="9525">
            <a:noFill/>
            <a:miter lim="800000"/>
            <a:headEnd/>
            <a:tailEnd/>
          </a:ln>
        </p:spPr>
        <p:txBody>
          <a:bodyPr lIns="91390" tIns="45696" rIns="91390" bIns="45696"/>
          <a:lstStyle>
            <a:lvl1pPr algn="l" eaLnBrk="0" hangingPunct="0">
              <a:defRPr kumimoji="1" sz="2400">
                <a:solidFill>
                  <a:srgbClr val="000000"/>
                </a:solidFill>
                <a:latin typeface="HGP創英角ｺﾞｼｯｸUB" panose="020B0900000000000000" pitchFamily="50" charset="-128"/>
                <a:ea typeface="HGP創英角ｺﾞｼｯｸUB" panose="020B0900000000000000" pitchFamily="50" charset="-128"/>
              </a:defRPr>
            </a:lvl1pPr>
            <a:lvl2pPr marL="742950" indent="-285750" algn="l" eaLnBrk="0" hangingPunct="0">
              <a:defRPr kumimoji="1" sz="2400">
                <a:solidFill>
                  <a:srgbClr val="000000"/>
                </a:solidFill>
                <a:latin typeface="HGP創英角ｺﾞｼｯｸUB" panose="020B0900000000000000" pitchFamily="50" charset="-128"/>
                <a:ea typeface="HGP創英角ｺﾞｼｯｸUB" panose="020B0900000000000000" pitchFamily="50" charset="-128"/>
              </a:defRPr>
            </a:lvl2pPr>
            <a:lvl3pPr marL="1143000" indent="-228600" algn="l" eaLnBrk="0" hangingPunct="0">
              <a:defRPr kumimoji="1" sz="2400">
                <a:solidFill>
                  <a:srgbClr val="000000"/>
                </a:solidFill>
                <a:latin typeface="HGP創英角ｺﾞｼｯｸUB" panose="020B0900000000000000" pitchFamily="50" charset="-128"/>
                <a:ea typeface="HGP創英角ｺﾞｼｯｸUB" panose="020B0900000000000000" pitchFamily="50" charset="-128"/>
              </a:defRPr>
            </a:lvl3pPr>
            <a:lvl4pPr marL="1600200" indent="-228600" algn="l" eaLnBrk="0" hangingPunct="0">
              <a:defRPr kumimoji="1" sz="2400">
                <a:solidFill>
                  <a:srgbClr val="000000"/>
                </a:solidFill>
                <a:latin typeface="HGP創英角ｺﾞｼｯｸUB" panose="020B0900000000000000" pitchFamily="50" charset="-128"/>
                <a:ea typeface="HGP創英角ｺﾞｼｯｸUB" panose="020B0900000000000000" pitchFamily="50" charset="-128"/>
              </a:defRPr>
            </a:lvl4pPr>
            <a:lvl5pPr marL="2057400" indent="-228600" algn="l" eaLnBrk="0" hangingPunct="0">
              <a:defRPr kumimoji="1" sz="2400">
                <a:solidFill>
                  <a:srgbClr val="000000"/>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buClr>
                <a:schemeClr val="accent2"/>
              </a:buClr>
              <a:buSzPct val="90000"/>
              <a:buFont typeface="Wingdings" panose="05000000000000000000" pitchFamily="2" charset="2"/>
              <a:defRPr kumimoji="1" sz="2400">
                <a:solidFill>
                  <a:srgbClr val="000000"/>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buClr>
                <a:schemeClr val="accent2"/>
              </a:buClr>
              <a:buSzPct val="90000"/>
              <a:buFont typeface="Wingdings" panose="05000000000000000000" pitchFamily="2" charset="2"/>
              <a:defRPr kumimoji="1" sz="2400">
                <a:solidFill>
                  <a:srgbClr val="000000"/>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buClr>
                <a:schemeClr val="accent2"/>
              </a:buClr>
              <a:buSzPct val="90000"/>
              <a:buFont typeface="Wingdings" panose="05000000000000000000" pitchFamily="2" charset="2"/>
              <a:defRPr kumimoji="1" sz="2400">
                <a:solidFill>
                  <a:srgbClr val="000000"/>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buClr>
                <a:schemeClr val="accent2"/>
              </a:buClr>
              <a:buSzPct val="90000"/>
              <a:buFont typeface="Wingdings" panose="05000000000000000000" pitchFamily="2" charset="2"/>
              <a:defRPr kumimoji="1" sz="2400">
                <a:solidFill>
                  <a:srgbClr val="000000"/>
                </a:solidFill>
                <a:latin typeface="HGP創英角ｺﾞｼｯｸUB" panose="020B0900000000000000" pitchFamily="50" charset="-128"/>
                <a:ea typeface="HGP創英角ｺﾞｼｯｸUB" panose="020B0900000000000000" pitchFamily="50" charset="-128"/>
              </a:defRPr>
            </a:lvl9pPr>
          </a:lstStyle>
          <a:p>
            <a:pPr algn="ctr" eaLnBrk="1" hangingPunct="1">
              <a:spcBef>
                <a:spcPct val="0"/>
              </a:spcBef>
            </a:pPr>
            <a:fld id="{0DA8F0BE-05DF-4C1B-A20A-C6026391BF0A}" type="slidenum">
              <a:rPr lang="en-US" altLang="ja-JP" sz="1400" b="1"/>
              <a:pPr algn="ctr" eaLnBrk="1" hangingPunct="1">
                <a:spcBef>
                  <a:spcPct val="0"/>
                </a:spcBef>
              </a:pPr>
              <a:t>‹#›</a:t>
            </a:fld>
            <a:endParaRPr lang="en-US" altLang="ja-JP" sz="1400" b="1"/>
          </a:p>
        </p:txBody>
      </p:sp>
    </p:spTree>
    <p:extLst>
      <p:ext uri="{BB962C8B-B14F-4D97-AF65-F5344CB8AC3E}">
        <p14:creationId xmlns:p14="http://schemas.microsoft.com/office/powerpoint/2010/main" val="9579398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iming>
    <p:tnLst>
      <p:par>
        <p:cTn id="1" dur="indefinite" restart="never" nodeType="tmRoot"/>
      </p:par>
    </p:tnLst>
  </p:timing>
  <p:txStyles>
    <p:titleStyle>
      <a:lvl1pPr algn="l" rtl="0" eaLnBrk="0" fontAlgn="base" hangingPunct="0">
        <a:spcBef>
          <a:spcPct val="0"/>
        </a:spcBef>
        <a:spcAft>
          <a:spcPct val="0"/>
        </a:spcAft>
        <a:defRPr kumimoji="1" sz="2800" b="1" i="1">
          <a:solidFill>
            <a:schemeClr val="hlink"/>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i="1">
          <a:solidFill>
            <a:schemeClr val="hlink"/>
          </a:solidFill>
          <a:effectLst>
            <a:outerShdw blurRad="38100" dist="38100" dir="2700000" algn="tl">
              <a:srgbClr val="C0C0C0"/>
            </a:outerShdw>
          </a:effectLst>
          <a:latin typeface="HGP創英角ｺﾞｼｯｸUB" pitchFamily="50" charset="-128"/>
          <a:ea typeface="ＭＳ Ｐゴシック" pitchFamily="50" charset="-128"/>
        </a:defRPr>
      </a:lvl2pPr>
      <a:lvl3pPr algn="l" rtl="0" eaLnBrk="0" fontAlgn="base" hangingPunct="0">
        <a:spcBef>
          <a:spcPct val="0"/>
        </a:spcBef>
        <a:spcAft>
          <a:spcPct val="0"/>
        </a:spcAft>
        <a:defRPr kumimoji="1" sz="2800" b="1" i="1">
          <a:solidFill>
            <a:schemeClr val="hlink"/>
          </a:solidFill>
          <a:effectLst>
            <a:outerShdw blurRad="38100" dist="38100" dir="2700000" algn="tl">
              <a:srgbClr val="C0C0C0"/>
            </a:outerShdw>
          </a:effectLst>
          <a:latin typeface="HGP創英角ｺﾞｼｯｸUB" pitchFamily="50" charset="-128"/>
          <a:ea typeface="ＭＳ Ｐゴシック" pitchFamily="50" charset="-128"/>
        </a:defRPr>
      </a:lvl3pPr>
      <a:lvl4pPr algn="l" rtl="0" eaLnBrk="0" fontAlgn="base" hangingPunct="0">
        <a:spcBef>
          <a:spcPct val="0"/>
        </a:spcBef>
        <a:spcAft>
          <a:spcPct val="0"/>
        </a:spcAft>
        <a:defRPr kumimoji="1" sz="2800" b="1" i="1">
          <a:solidFill>
            <a:schemeClr val="hlink"/>
          </a:solidFill>
          <a:effectLst>
            <a:outerShdw blurRad="38100" dist="38100" dir="2700000" algn="tl">
              <a:srgbClr val="C0C0C0"/>
            </a:outerShdw>
          </a:effectLst>
          <a:latin typeface="HGP創英角ｺﾞｼｯｸUB" pitchFamily="50" charset="-128"/>
          <a:ea typeface="ＭＳ Ｐゴシック" pitchFamily="50" charset="-128"/>
        </a:defRPr>
      </a:lvl4pPr>
      <a:lvl5pPr algn="l" rtl="0" eaLnBrk="0" fontAlgn="base" hangingPunct="0">
        <a:spcBef>
          <a:spcPct val="0"/>
        </a:spcBef>
        <a:spcAft>
          <a:spcPct val="0"/>
        </a:spcAft>
        <a:defRPr kumimoji="1" sz="2800" b="1" i="1">
          <a:solidFill>
            <a:schemeClr val="hlink"/>
          </a:solidFill>
          <a:effectLst>
            <a:outerShdw blurRad="38100" dist="38100" dir="2700000" algn="tl">
              <a:srgbClr val="C0C0C0"/>
            </a:outerShdw>
          </a:effectLst>
          <a:latin typeface="HGP創英角ｺﾞｼｯｸUB" pitchFamily="50" charset="-128"/>
          <a:ea typeface="ＭＳ Ｐゴシック" pitchFamily="50" charset="-128"/>
        </a:defRPr>
      </a:lvl5pPr>
      <a:lvl6pPr marL="457200" algn="l" rtl="0" fontAlgn="base">
        <a:spcBef>
          <a:spcPct val="0"/>
        </a:spcBef>
        <a:spcAft>
          <a:spcPct val="0"/>
        </a:spcAft>
        <a:defRPr kumimoji="1" sz="2400">
          <a:solidFill>
            <a:schemeClr val="tx2"/>
          </a:solidFill>
          <a:latin typeface="HGP創英角ｺﾞｼｯｸUB" pitchFamily="50" charset="-128"/>
          <a:ea typeface="ＭＳ Ｐゴシック" pitchFamily="50" charset="-128"/>
        </a:defRPr>
      </a:lvl6pPr>
      <a:lvl7pPr marL="914400" algn="l" rtl="0" fontAlgn="base">
        <a:spcBef>
          <a:spcPct val="0"/>
        </a:spcBef>
        <a:spcAft>
          <a:spcPct val="0"/>
        </a:spcAft>
        <a:defRPr kumimoji="1" sz="2400">
          <a:solidFill>
            <a:schemeClr val="tx2"/>
          </a:solidFill>
          <a:latin typeface="HGP創英角ｺﾞｼｯｸUB" pitchFamily="50" charset="-128"/>
          <a:ea typeface="ＭＳ Ｐゴシック" pitchFamily="50" charset="-128"/>
        </a:defRPr>
      </a:lvl7pPr>
      <a:lvl8pPr marL="1371600" algn="l" rtl="0" fontAlgn="base">
        <a:spcBef>
          <a:spcPct val="0"/>
        </a:spcBef>
        <a:spcAft>
          <a:spcPct val="0"/>
        </a:spcAft>
        <a:defRPr kumimoji="1" sz="2400">
          <a:solidFill>
            <a:schemeClr val="tx2"/>
          </a:solidFill>
          <a:latin typeface="HGP創英角ｺﾞｼｯｸUB" pitchFamily="50" charset="-128"/>
          <a:ea typeface="ＭＳ Ｐゴシック" pitchFamily="50" charset="-128"/>
        </a:defRPr>
      </a:lvl8pPr>
      <a:lvl9pPr marL="1828800" algn="l" rtl="0" fontAlgn="base">
        <a:spcBef>
          <a:spcPct val="0"/>
        </a:spcBef>
        <a:spcAft>
          <a:spcPct val="0"/>
        </a:spcAft>
        <a:defRPr kumimoji="1" sz="2400">
          <a:solidFill>
            <a:schemeClr val="tx2"/>
          </a:solidFill>
          <a:latin typeface="HGP創英角ｺﾞｼｯｸUB" pitchFamily="50" charset="-128"/>
          <a:ea typeface="ＭＳ Ｐゴシック" pitchFamily="50" charset="-128"/>
        </a:defRPr>
      </a:lvl9pPr>
    </p:titleStyle>
    <p:bodyStyle>
      <a:lvl1pPr marL="342900" indent="-342900" algn="l" rtl="0" eaLnBrk="0" fontAlgn="base" hangingPunct="0">
        <a:lnSpc>
          <a:spcPct val="105000"/>
        </a:lnSpc>
        <a:spcBef>
          <a:spcPct val="0"/>
        </a:spcBef>
        <a:spcAft>
          <a:spcPct val="0"/>
        </a:spcAft>
        <a:buClr>
          <a:schemeClr val="accent2"/>
        </a:buClr>
        <a:buSzPct val="90000"/>
        <a:buFont typeface="Wingdings" panose="05000000000000000000" pitchFamily="2" charset="2"/>
        <a:buChar char="u"/>
        <a:defRPr kumimoji="1" sz="2400">
          <a:solidFill>
            <a:srgbClr val="000000"/>
          </a:solidFill>
          <a:effectLst>
            <a:outerShdw blurRad="38100" dist="38100" dir="2700000" algn="tl">
              <a:srgbClr val="C0C0C0"/>
            </a:outerShdw>
          </a:effectLst>
          <a:latin typeface="+mn-lt"/>
          <a:ea typeface="+mn-ea"/>
          <a:cs typeface="+mn-cs"/>
        </a:defRPr>
      </a:lvl1pPr>
      <a:lvl2pPr marL="742950" indent="-285750" algn="l" rtl="0" eaLnBrk="0" fontAlgn="base" hangingPunct="0">
        <a:lnSpc>
          <a:spcPct val="105000"/>
        </a:lnSpc>
        <a:spcBef>
          <a:spcPct val="0"/>
        </a:spcBef>
        <a:spcAft>
          <a:spcPct val="0"/>
        </a:spcAft>
        <a:buClr>
          <a:schemeClr val="accent2"/>
        </a:buClr>
        <a:buSzPct val="90000"/>
        <a:buFont typeface="Wingdings" panose="05000000000000000000" pitchFamily="2" charset="2"/>
        <a:buChar char="–"/>
        <a:defRPr kumimoji="1" sz="2000" b="1">
          <a:solidFill>
            <a:srgbClr val="000000"/>
          </a:solidFill>
          <a:latin typeface="+mn-lt"/>
          <a:ea typeface="+mn-ea"/>
          <a:cs typeface="+mn-cs"/>
        </a:defRPr>
      </a:lvl2pPr>
      <a:lvl3pPr marL="1143000" indent="-228600" algn="l" rtl="0" eaLnBrk="0" fontAlgn="base" hangingPunct="0">
        <a:lnSpc>
          <a:spcPct val="105000"/>
        </a:lnSpc>
        <a:spcBef>
          <a:spcPct val="0"/>
        </a:spcBef>
        <a:spcAft>
          <a:spcPct val="0"/>
        </a:spcAft>
        <a:buClr>
          <a:schemeClr val="accent2"/>
        </a:buClr>
        <a:buSzPct val="90000"/>
        <a:buFont typeface="Wingdings" panose="05000000000000000000" pitchFamily="2" charset="2"/>
        <a:buChar char="l"/>
        <a:defRPr>
          <a:solidFill>
            <a:srgbClr val="000000"/>
          </a:solidFill>
          <a:latin typeface="+mn-lt"/>
          <a:ea typeface="+mn-ea"/>
          <a:cs typeface="+mn-cs"/>
        </a:defRPr>
      </a:lvl3pPr>
      <a:lvl4pPr marL="1600200" indent="-228600" algn="l" rtl="0" eaLnBrk="0" fontAlgn="base" hangingPunct="0">
        <a:lnSpc>
          <a:spcPct val="120000"/>
        </a:lnSpc>
        <a:spcBef>
          <a:spcPct val="0"/>
        </a:spcBef>
        <a:spcAft>
          <a:spcPct val="0"/>
        </a:spcAft>
        <a:buClr>
          <a:schemeClr val="accent2"/>
        </a:buClr>
        <a:buSzPct val="90000"/>
        <a:buFont typeface="Wingdings" panose="05000000000000000000" pitchFamily="2" charset="2"/>
        <a:buChar char="p"/>
        <a:defRPr kumimoji="1" sz="1600">
          <a:solidFill>
            <a:srgbClr val="000000"/>
          </a:solidFill>
          <a:latin typeface="+mn-lt"/>
          <a:ea typeface="+mn-ea"/>
          <a:cs typeface="+mn-cs"/>
        </a:defRPr>
      </a:lvl4pPr>
      <a:lvl5pPr marL="2057400" indent="-230188" algn="ctr" rtl="0" eaLnBrk="0" fontAlgn="base" hangingPunct="0">
        <a:lnSpc>
          <a:spcPct val="90000"/>
        </a:lnSpc>
        <a:spcBef>
          <a:spcPct val="0"/>
        </a:spcBef>
        <a:spcAft>
          <a:spcPct val="0"/>
        </a:spcAft>
        <a:buClr>
          <a:schemeClr val="accent2"/>
        </a:buClr>
        <a:buSzPct val="90000"/>
        <a:buFont typeface="Wingdings" pitchFamily="2" charset="2"/>
        <a:buChar char="»"/>
        <a:defRPr kumimoji="1" sz="2000">
          <a:solidFill>
            <a:srgbClr val="000000"/>
          </a:solidFill>
          <a:latin typeface="+mn-lt"/>
          <a:ea typeface="+mn-ea"/>
          <a:cs typeface="+mn-cs"/>
        </a:defRPr>
      </a:lvl5pPr>
      <a:lvl6pPr marL="2514600" indent="-230188" algn="ctr" rtl="0" fontAlgn="base">
        <a:lnSpc>
          <a:spcPct val="90000"/>
        </a:lnSpc>
        <a:spcBef>
          <a:spcPct val="0"/>
        </a:spcBef>
        <a:spcAft>
          <a:spcPct val="0"/>
        </a:spcAft>
        <a:buClr>
          <a:schemeClr val="accent2"/>
        </a:buClr>
        <a:buSzPct val="90000"/>
        <a:buFont typeface="Wingdings" pitchFamily="2" charset="2"/>
        <a:defRPr kumimoji="1" sz="2000">
          <a:solidFill>
            <a:srgbClr val="000000"/>
          </a:solidFill>
          <a:latin typeface="+mn-lt"/>
          <a:ea typeface="+mn-ea"/>
          <a:cs typeface="+mn-cs"/>
        </a:defRPr>
      </a:lvl6pPr>
      <a:lvl7pPr marL="2971800" indent="-230188" algn="ctr" rtl="0" fontAlgn="base">
        <a:lnSpc>
          <a:spcPct val="90000"/>
        </a:lnSpc>
        <a:spcBef>
          <a:spcPct val="0"/>
        </a:spcBef>
        <a:spcAft>
          <a:spcPct val="0"/>
        </a:spcAft>
        <a:buClr>
          <a:schemeClr val="accent2"/>
        </a:buClr>
        <a:buSzPct val="90000"/>
        <a:buFont typeface="Wingdings" pitchFamily="2" charset="2"/>
        <a:defRPr kumimoji="1" sz="2000">
          <a:solidFill>
            <a:srgbClr val="000000"/>
          </a:solidFill>
          <a:latin typeface="+mn-lt"/>
          <a:ea typeface="+mn-ea"/>
          <a:cs typeface="+mn-cs"/>
        </a:defRPr>
      </a:lvl7pPr>
      <a:lvl8pPr marL="3429000" indent="-230188" algn="ctr" rtl="0" fontAlgn="base">
        <a:lnSpc>
          <a:spcPct val="90000"/>
        </a:lnSpc>
        <a:spcBef>
          <a:spcPct val="0"/>
        </a:spcBef>
        <a:spcAft>
          <a:spcPct val="0"/>
        </a:spcAft>
        <a:buClr>
          <a:schemeClr val="accent2"/>
        </a:buClr>
        <a:buSzPct val="90000"/>
        <a:buFont typeface="Wingdings" pitchFamily="2" charset="2"/>
        <a:defRPr kumimoji="1" sz="2000">
          <a:solidFill>
            <a:srgbClr val="000000"/>
          </a:solidFill>
          <a:latin typeface="+mn-lt"/>
          <a:ea typeface="+mn-ea"/>
          <a:cs typeface="+mn-cs"/>
        </a:defRPr>
      </a:lvl8pPr>
      <a:lvl9pPr marL="3886200" indent="-230188" algn="ctr" rtl="0" fontAlgn="base">
        <a:lnSpc>
          <a:spcPct val="90000"/>
        </a:lnSpc>
        <a:spcBef>
          <a:spcPct val="0"/>
        </a:spcBef>
        <a:spcAft>
          <a:spcPct val="0"/>
        </a:spcAft>
        <a:buClr>
          <a:schemeClr val="accent2"/>
        </a:buClr>
        <a:buSzPct val="90000"/>
        <a:buFont typeface="Wingdings" pitchFamily="2" charset="2"/>
        <a:defRPr kumimoji="1" sz="2000">
          <a:solidFill>
            <a:srgbClr val="000000"/>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239713" y="719138"/>
            <a:ext cx="8680450" cy="562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993" tIns="45998" rIns="91993" bIns="45998" numCol="1" anchor="t" anchorCtr="0" compatLnSpc="1">
            <a:prstTxWarp prst="textNoShape">
              <a:avLst/>
            </a:prstTxWarp>
          </a:bodyPr>
          <a:lstStyle/>
          <a:p>
            <a:pPr lvl="0"/>
            <a:r>
              <a:rPr lang="ja-JP" altLang="en-US" smtClean="0"/>
              <a:t>マスタ テキストの書式設定</a:t>
            </a:r>
          </a:p>
          <a:p>
            <a:pPr lvl="1"/>
            <a:r>
              <a:rPr lang="ja-JP" altLang="en-US" smtClean="0"/>
              <a:t>マスタ　テキストの書式設定</a:t>
            </a:r>
          </a:p>
          <a:p>
            <a:pPr lvl="2"/>
            <a:r>
              <a:rPr lang="ja-JP" altLang="en-US" smtClean="0"/>
              <a:t>マスタ　テキストの書式設定</a:t>
            </a:r>
          </a:p>
          <a:p>
            <a:pPr lvl="3"/>
            <a:r>
              <a:rPr lang="ja-JP" altLang="en-US" smtClean="0"/>
              <a:t>マスタ　テキストの書式設定</a:t>
            </a:r>
          </a:p>
        </p:txBody>
      </p:sp>
      <p:sp>
        <p:nvSpPr>
          <p:cNvPr id="1031" name="Rectangle 7"/>
          <p:cNvSpPr>
            <a:spLocks noGrp="1" noChangeArrowheads="1"/>
          </p:cNvSpPr>
          <p:nvPr>
            <p:ph type="title"/>
          </p:nvPr>
        </p:nvSpPr>
        <p:spPr bwMode="auto">
          <a:xfrm>
            <a:off x="214313" y="0"/>
            <a:ext cx="75263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42" name="Line 18"/>
          <p:cNvSpPr>
            <a:spLocks noChangeShapeType="1"/>
          </p:cNvSpPr>
          <p:nvPr userDrawn="1"/>
        </p:nvSpPr>
        <p:spPr bwMode="auto">
          <a:xfrm>
            <a:off x="77788" y="595313"/>
            <a:ext cx="9066212" cy="0"/>
          </a:xfrm>
          <a:prstGeom prst="line">
            <a:avLst/>
          </a:prstGeom>
          <a:noFill/>
          <a:ln w="38100">
            <a:solidFill>
              <a:srgbClr val="0000FF"/>
            </a:solidFill>
            <a:round/>
            <a:headEnd type="none" w="sm" len="sm"/>
            <a:tailEnd type="none" w="sm" len="sm"/>
          </a:ln>
          <a:effectLst/>
        </p:spPr>
        <p:txBody>
          <a:bodyPr wrap="none" lIns="91407" tIns="45704" rIns="91407" bIns="45704" anchor="ctr"/>
          <a:lstStyle/>
          <a:p>
            <a:pPr>
              <a:spcBef>
                <a:spcPct val="0"/>
              </a:spcBef>
              <a:buFont typeface="Wingdings" panose="05000000000000000000" pitchFamily="2" charset="2"/>
              <a:buNone/>
              <a:defRPr/>
            </a:pPr>
            <a:endParaRPr lang="ja-JP" altLang="en-US" sz="1200" dirty="0">
              <a:solidFill>
                <a:srgbClr val="000000"/>
              </a:solidFill>
              <a:latin typeface="Arial" charset="0"/>
            </a:endParaRPr>
          </a:p>
        </p:txBody>
      </p:sp>
      <p:sp>
        <p:nvSpPr>
          <p:cNvPr id="1041" name="Rectangle 17"/>
          <p:cNvSpPr>
            <a:spLocks noChangeArrowheads="1"/>
          </p:cNvSpPr>
          <p:nvPr userDrawn="1"/>
        </p:nvSpPr>
        <p:spPr bwMode="auto">
          <a:xfrm>
            <a:off x="5938838" y="6623050"/>
            <a:ext cx="3167062" cy="215900"/>
          </a:xfrm>
          <a:prstGeom prst="rect">
            <a:avLst/>
          </a:prstGeom>
          <a:noFill/>
          <a:ln w="9525">
            <a:noFill/>
            <a:miter lim="800000"/>
            <a:headEnd/>
            <a:tailEnd/>
          </a:ln>
        </p:spPr>
        <p:txBody>
          <a:bodyPr lIns="92026" tIns="46014" rIns="92026" bIns="46014">
            <a:spAutoFit/>
          </a:bodyPr>
          <a:lstStyle/>
          <a:p>
            <a:pPr algn="r" defTabSz="760413">
              <a:spcBef>
                <a:spcPct val="0"/>
              </a:spcBef>
              <a:defRPr/>
            </a:pPr>
            <a:r>
              <a:rPr lang="en-US" altLang="ja-JP" sz="800">
                <a:solidFill>
                  <a:srgbClr val="000000"/>
                </a:solidFill>
                <a:latin typeface="HGP創英角ｺﾞｼｯｸUB" panose="020B0900000000000000" pitchFamily="50" charset="-128"/>
              </a:rPr>
              <a:t>Copyright 2012</a:t>
            </a:r>
            <a:r>
              <a:rPr lang="ja-JP" altLang="en-US" sz="800">
                <a:solidFill>
                  <a:srgbClr val="000000"/>
                </a:solidFill>
                <a:latin typeface="HGP創英角ｺﾞｼｯｸUB" panose="020B0900000000000000" pitchFamily="50" charset="-128"/>
              </a:rPr>
              <a:t>　</a:t>
            </a:r>
            <a:r>
              <a:rPr lang="en-US" altLang="ja-JP" sz="800">
                <a:solidFill>
                  <a:srgbClr val="000000"/>
                </a:solidFill>
                <a:latin typeface="HGP創英角ｺﾞｼｯｸUB" panose="020B0900000000000000" pitchFamily="50" charset="-128"/>
              </a:rPr>
              <a:t>all rights reserved – LAWSON</a:t>
            </a:r>
          </a:p>
        </p:txBody>
      </p:sp>
      <p:sp>
        <p:nvSpPr>
          <p:cNvPr id="1043" name="Rectangle 19"/>
          <p:cNvSpPr>
            <a:spLocks noChangeArrowheads="1"/>
          </p:cNvSpPr>
          <p:nvPr userDrawn="1"/>
        </p:nvSpPr>
        <p:spPr bwMode="auto">
          <a:xfrm>
            <a:off x="3678238" y="6584950"/>
            <a:ext cx="1816100" cy="260350"/>
          </a:xfrm>
          <a:prstGeom prst="rect">
            <a:avLst/>
          </a:prstGeom>
          <a:noFill/>
          <a:ln w="9525">
            <a:noFill/>
            <a:miter lim="800000"/>
            <a:headEnd/>
            <a:tailEnd/>
          </a:ln>
        </p:spPr>
        <p:txBody>
          <a:bodyPr lIns="91390" tIns="45696" rIns="91390" bIns="45696"/>
          <a:lstStyle>
            <a:lvl1pPr algn="l" eaLnBrk="0" hangingPunct="0">
              <a:defRPr kumimoji="1" sz="2400">
                <a:solidFill>
                  <a:srgbClr val="000000"/>
                </a:solidFill>
                <a:latin typeface="HGP創英角ｺﾞｼｯｸUB" panose="020B0900000000000000" pitchFamily="50" charset="-128"/>
                <a:ea typeface="HGP創英角ｺﾞｼｯｸUB" panose="020B0900000000000000" pitchFamily="50" charset="-128"/>
              </a:defRPr>
            </a:lvl1pPr>
            <a:lvl2pPr marL="742950" indent="-285750" algn="l" eaLnBrk="0" hangingPunct="0">
              <a:defRPr kumimoji="1" sz="2400">
                <a:solidFill>
                  <a:srgbClr val="000000"/>
                </a:solidFill>
                <a:latin typeface="HGP創英角ｺﾞｼｯｸUB" panose="020B0900000000000000" pitchFamily="50" charset="-128"/>
                <a:ea typeface="HGP創英角ｺﾞｼｯｸUB" panose="020B0900000000000000" pitchFamily="50" charset="-128"/>
              </a:defRPr>
            </a:lvl2pPr>
            <a:lvl3pPr marL="1143000" indent="-228600" algn="l" eaLnBrk="0" hangingPunct="0">
              <a:defRPr kumimoji="1" sz="2400">
                <a:solidFill>
                  <a:srgbClr val="000000"/>
                </a:solidFill>
                <a:latin typeface="HGP創英角ｺﾞｼｯｸUB" panose="020B0900000000000000" pitchFamily="50" charset="-128"/>
                <a:ea typeface="HGP創英角ｺﾞｼｯｸUB" panose="020B0900000000000000" pitchFamily="50" charset="-128"/>
              </a:defRPr>
            </a:lvl3pPr>
            <a:lvl4pPr marL="1600200" indent="-228600" algn="l" eaLnBrk="0" hangingPunct="0">
              <a:defRPr kumimoji="1" sz="2400">
                <a:solidFill>
                  <a:srgbClr val="000000"/>
                </a:solidFill>
                <a:latin typeface="HGP創英角ｺﾞｼｯｸUB" panose="020B0900000000000000" pitchFamily="50" charset="-128"/>
                <a:ea typeface="HGP創英角ｺﾞｼｯｸUB" panose="020B0900000000000000" pitchFamily="50" charset="-128"/>
              </a:defRPr>
            </a:lvl4pPr>
            <a:lvl5pPr marL="2057400" indent="-228600" algn="l" eaLnBrk="0" hangingPunct="0">
              <a:defRPr kumimoji="1" sz="2400">
                <a:solidFill>
                  <a:srgbClr val="000000"/>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buClr>
                <a:schemeClr val="accent2"/>
              </a:buClr>
              <a:buSzPct val="90000"/>
              <a:buFont typeface="Wingdings" panose="05000000000000000000" pitchFamily="2" charset="2"/>
              <a:defRPr kumimoji="1" sz="2400">
                <a:solidFill>
                  <a:srgbClr val="000000"/>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buClr>
                <a:schemeClr val="accent2"/>
              </a:buClr>
              <a:buSzPct val="90000"/>
              <a:buFont typeface="Wingdings" panose="05000000000000000000" pitchFamily="2" charset="2"/>
              <a:defRPr kumimoji="1" sz="2400">
                <a:solidFill>
                  <a:srgbClr val="000000"/>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buClr>
                <a:schemeClr val="accent2"/>
              </a:buClr>
              <a:buSzPct val="90000"/>
              <a:buFont typeface="Wingdings" panose="05000000000000000000" pitchFamily="2" charset="2"/>
              <a:defRPr kumimoji="1" sz="2400">
                <a:solidFill>
                  <a:srgbClr val="000000"/>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buClr>
                <a:schemeClr val="accent2"/>
              </a:buClr>
              <a:buSzPct val="90000"/>
              <a:buFont typeface="Wingdings" panose="05000000000000000000" pitchFamily="2" charset="2"/>
              <a:defRPr kumimoji="1" sz="2400">
                <a:solidFill>
                  <a:srgbClr val="000000"/>
                </a:solidFill>
                <a:latin typeface="HGP創英角ｺﾞｼｯｸUB" panose="020B0900000000000000" pitchFamily="50" charset="-128"/>
                <a:ea typeface="HGP創英角ｺﾞｼｯｸUB" panose="020B0900000000000000" pitchFamily="50" charset="-128"/>
              </a:defRPr>
            </a:lvl9pPr>
          </a:lstStyle>
          <a:p>
            <a:pPr algn="ctr" eaLnBrk="1" hangingPunct="1">
              <a:spcBef>
                <a:spcPct val="0"/>
              </a:spcBef>
            </a:pPr>
            <a:fld id="{0DA8F0BE-05DF-4C1B-A20A-C6026391BF0A}" type="slidenum">
              <a:rPr lang="en-US" altLang="ja-JP" sz="1400" b="1"/>
              <a:pPr algn="ctr" eaLnBrk="1" hangingPunct="1">
                <a:spcBef>
                  <a:spcPct val="0"/>
                </a:spcBef>
              </a:pPr>
              <a:t>‹#›</a:t>
            </a:fld>
            <a:endParaRPr lang="en-US" altLang="ja-JP" sz="1400" b="1"/>
          </a:p>
        </p:txBody>
      </p:sp>
    </p:spTree>
    <p:extLst>
      <p:ext uri="{BB962C8B-B14F-4D97-AF65-F5344CB8AC3E}">
        <p14:creationId xmlns:p14="http://schemas.microsoft.com/office/powerpoint/2010/main" val="11422080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iming>
    <p:tnLst>
      <p:par>
        <p:cTn id="1" dur="indefinite" restart="never" nodeType="tmRoot"/>
      </p:par>
    </p:tnLst>
  </p:timing>
  <p:txStyles>
    <p:titleStyle>
      <a:lvl1pPr algn="l" rtl="0" eaLnBrk="0" fontAlgn="base" hangingPunct="0">
        <a:spcBef>
          <a:spcPct val="0"/>
        </a:spcBef>
        <a:spcAft>
          <a:spcPct val="0"/>
        </a:spcAft>
        <a:defRPr kumimoji="1" sz="2800" b="1" i="1">
          <a:solidFill>
            <a:schemeClr val="hlink"/>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i="1">
          <a:solidFill>
            <a:schemeClr val="hlink"/>
          </a:solidFill>
          <a:effectLst>
            <a:outerShdw blurRad="38100" dist="38100" dir="2700000" algn="tl">
              <a:srgbClr val="C0C0C0"/>
            </a:outerShdw>
          </a:effectLst>
          <a:latin typeface="HGP創英角ｺﾞｼｯｸUB" pitchFamily="50" charset="-128"/>
          <a:ea typeface="ＭＳ Ｐゴシック" pitchFamily="50" charset="-128"/>
        </a:defRPr>
      </a:lvl2pPr>
      <a:lvl3pPr algn="l" rtl="0" eaLnBrk="0" fontAlgn="base" hangingPunct="0">
        <a:spcBef>
          <a:spcPct val="0"/>
        </a:spcBef>
        <a:spcAft>
          <a:spcPct val="0"/>
        </a:spcAft>
        <a:defRPr kumimoji="1" sz="2800" b="1" i="1">
          <a:solidFill>
            <a:schemeClr val="hlink"/>
          </a:solidFill>
          <a:effectLst>
            <a:outerShdw blurRad="38100" dist="38100" dir="2700000" algn="tl">
              <a:srgbClr val="C0C0C0"/>
            </a:outerShdw>
          </a:effectLst>
          <a:latin typeface="HGP創英角ｺﾞｼｯｸUB" pitchFamily="50" charset="-128"/>
          <a:ea typeface="ＭＳ Ｐゴシック" pitchFamily="50" charset="-128"/>
        </a:defRPr>
      </a:lvl3pPr>
      <a:lvl4pPr algn="l" rtl="0" eaLnBrk="0" fontAlgn="base" hangingPunct="0">
        <a:spcBef>
          <a:spcPct val="0"/>
        </a:spcBef>
        <a:spcAft>
          <a:spcPct val="0"/>
        </a:spcAft>
        <a:defRPr kumimoji="1" sz="2800" b="1" i="1">
          <a:solidFill>
            <a:schemeClr val="hlink"/>
          </a:solidFill>
          <a:effectLst>
            <a:outerShdw blurRad="38100" dist="38100" dir="2700000" algn="tl">
              <a:srgbClr val="C0C0C0"/>
            </a:outerShdw>
          </a:effectLst>
          <a:latin typeface="HGP創英角ｺﾞｼｯｸUB" pitchFamily="50" charset="-128"/>
          <a:ea typeface="ＭＳ Ｐゴシック" pitchFamily="50" charset="-128"/>
        </a:defRPr>
      </a:lvl4pPr>
      <a:lvl5pPr algn="l" rtl="0" eaLnBrk="0" fontAlgn="base" hangingPunct="0">
        <a:spcBef>
          <a:spcPct val="0"/>
        </a:spcBef>
        <a:spcAft>
          <a:spcPct val="0"/>
        </a:spcAft>
        <a:defRPr kumimoji="1" sz="2800" b="1" i="1">
          <a:solidFill>
            <a:schemeClr val="hlink"/>
          </a:solidFill>
          <a:effectLst>
            <a:outerShdw blurRad="38100" dist="38100" dir="2700000" algn="tl">
              <a:srgbClr val="C0C0C0"/>
            </a:outerShdw>
          </a:effectLst>
          <a:latin typeface="HGP創英角ｺﾞｼｯｸUB" pitchFamily="50" charset="-128"/>
          <a:ea typeface="ＭＳ Ｐゴシック" pitchFamily="50" charset="-128"/>
        </a:defRPr>
      </a:lvl5pPr>
      <a:lvl6pPr marL="457200" algn="l" rtl="0" fontAlgn="base">
        <a:spcBef>
          <a:spcPct val="0"/>
        </a:spcBef>
        <a:spcAft>
          <a:spcPct val="0"/>
        </a:spcAft>
        <a:defRPr kumimoji="1" sz="2400">
          <a:solidFill>
            <a:schemeClr val="tx2"/>
          </a:solidFill>
          <a:latin typeface="HGP創英角ｺﾞｼｯｸUB" pitchFamily="50" charset="-128"/>
          <a:ea typeface="ＭＳ Ｐゴシック" pitchFamily="50" charset="-128"/>
        </a:defRPr>
      </a:lvl6pPr>
      <a:lvl7pPr marL="914400" algn="l" rtl="0" fontAlgn="base">
        <a:spcBef>
          <a:spcPct val="0"/>
        </a:spcBef>
        <a:spcAft>
          <a:spcPct val="0"/>
        </a:spcAft>
        <a:defRPr kumimoji="1" sz="2400">
          <a:solidFill>
            <a:schemeClr val="tx2"/>
          </a:solidFill>
          <a:latin typeface="HGP創英角ｺﾞｼｯｸUB" pitchFamily="50" charset="-128"/>
          <a:ea typeface="ＭＳ Ｐゴシック" pitchFamily="50" charset="-128"/>
        </a:defRPr>
      </a:lvl7pPr>
      <a:lvl8pPr marL="1371600" algn="l" rtl="0" fontAlgn="base">
        <a:spcBef>
          <a:spcPct val="0"/>
        </a:spcBef>
        <a:spcAft>
          <a:spcPct val="0"/>
        </a:spcAft>
        <a:defRPr kumimoji="1" sz="2400">
          <a:solidFill>
            <a:schemeClr val="tx2"/>
          </a:solidFill>
          <a:latin typeface="HGP創英角ｺﾞｼｯｸUB" pitchFamily="50" charset="-128"/>
          <a:ea typeface="ＭＳ Ｐゴシック" pitchFamily="50" charset="-128"/>
        </a:defRPr>
      </a:lvl8pPr>
      <a:lvl9pPr marL="1828800" algn="l" rtl="0" fontAlgn="base">
        <a:spcBef>
          <a:spcPct val="0"/>
        </a:spcBef>
        <a:spcAft>
          <a:spcPct val="0"/>
        </a:spcAft>
        <a:defRPr kumimoji="1" sz="2400">
          <a:solidFill>
            <a:schemeClr val="tx2"/>
          </a:solidFill>
          <a:latin typeface="HGP創英角ｺﾞｼｯｸUB" pitchFamily="50" charset="-128"/>
          <a:ea typeface="ＭＳ Ｐゴシック" pitchFamily="50" charset="-128"/>
        </a:defRPr>
      </a:lvl9pPr>
    </p:titleStyle>
    <p:bodyStyle>
      <a:lvl1pPr marL="342900" indent="-342900" algn="l" rtl="0" eaLnBrk="0" fontAlgn="base" hangingPunct="0">
        <a:lnSpc>
          <a:spcPct val="105000"/>
        </a:lnSpc>
        <a:spcBef>
          <a:spcPct val="0"/>
        </a:spcBef>
        <a:spcAft>
          <a:spcPct val="0"/>
        </a:spcAft>
        <a:buClr>
          <a:schemeClr val="accent2"/>
        </a:buClr>
        <a:buSzPct val="90000"/>
        <a:buFont typeface="Wingdings" panose="05000000000000000000" pitchFamily="2" charset="2"/>
        <a:buChar char="u"/>
        <a:defRPr kumimoji="1" sz="2400">
          <a:solidFill>
            <a:srgbClr val="000000"/>
          </a:solidFill>
          <a:effectLst>
            <a:outerShdw blurRad="38100" dist="38100" dir="2700000" algn="tl">
              <a:srgbClr val="C0C0C0"/>
            </a:outerShdw>
          </a:effectLst>
          <a:latin typeface="+mn-lt"/>
          <a:ea typeface="+mn-ea"/>
          <a:cs typeface="+mn-cs"/>
        </a:defRPr>
      </a:lvl1pPr>
      <a:lvl2pPr marL="742950" indent="-285750" algn="l" rtl="0" eaLnBrk="0" fontAlgn="base" hangingPunct="0">
        <a:lnSpc>
          <a:spcPct val="105000"/>
        </a:lnSpc>
        <a:spcBef>
          <a:spcPct val="0"/>
        </a:spcBef>
        <a:spcAft>
          <a:spcPct val="0"/>
        </a:spcAft>
        <a:buClr>
          <a:schemeClr val="accent2"/>
        </a:buClr>
        <a:buSzPct val="90000"/>
        <a:buFont typeface="Wingdings" panose="05000000000000000000" pitchFamily="2" charset="2"/>
        <a:buChar char="–"/>
        <a:defRPr kumimoji="1" sz="2000" b="1">
          <a:solidFill>
            <a:srgbClr val="000000"/>
          </a:solidFill>
          <a:latin typeface="+mn-lt"/>
          <a:ea typeface="+mn-ea"/>
          <a:cs typeface="+mn-cs"/>
        </a:defRPr>
      </a:lvl2pPr>
      <a:lvl3pPr marL="1143000" indent="-228600" algn="l" rtl="0" eaLnBrk="0" fontAlgn="base" hangingPunct="0">
        <a:lnSpc>
          <a:spcPct val="105000"/>
        </a:lnSpc>
        <a:spcBef>
          <a:spcPct val="0"/>
        </a:spcBef>
        <a:spcAft>
          <a:spcPct val="0"/>
        </a:spcAft>
        <a:buClr>
          <a:schemeClr val="accent2"/>
        </a:buClr>
        <a:buSzPct val="90000"/>
        <a:buFont typeface="Wingdings" panose="05000000000000000000" pitchFamily="2" charset="2"/>
        <a:buChar char="l"/>
        <a:defRPr>
          <a:solidFill>
            <a:srgbClr val="000000"/>
          </a:solidFill>
          <a:latin typeface="+mn-lt"/>
          <a:ea typeface="+mn-ea"/>
          <a:cs typeface="+mn-cs"/>
        </a:defRPr>
      </a:lvl3pPr>
      <a:lvl4pPr marL="1600200" indent="-228600" algn="l" rtl="0" eaLnBrk="0" fontAlgn="base" hangingPunct="0">
        <a:lnSpc>
          <a:spcPct val="120000"/>
        </a:lnSpc>
        <a:spcBef>
          <a:spcPct val="0"/>
        </a:spcBef>
        <a:spcAft>
          <a:spcPct val="0"/>
        </a:spcAft>
        <a:buClr>
          <a:schemeClr val="accent2"/>
        </a:buClr>
        <a:buSzPct val="90000"/>
        <a:buFont typeface="Wingdings" panose="05000000000000000000" pitchFamily="2" charset="2"/>
        <a:buChar char="p"/>
        <a:defRPr kumimoji="1" sz="1600">
          <a:solidFill>
            <a:srgbClr val="000000"/>
          </a:solidFill>
          <a:latin typeface="+mn-lt"/>
          <a:ea typeface="+mn-ea"/>
          <a:cs typeface="+mn-cs"/>
        </a:defRPr>
      </a:lvl4pPr>
      <a:lvl5pPr marL="2057400" indent="-230188" algn="ctr" rtl="0" eaLnBrk="0" fontAlgn="base" hangingPunct="0">
        <a:lnSpc>
          <a:spcPct val="90000"/>
        </a:lnSpc>
        <a:spcBef>
          <a:spcPct val="0"/>
        </a:spcBef>
        <a:spcAft>
          <a:spcPct val="0"/>
        </a:spcAft>
        <a:buClr>
          <a:schemeClr val="accent2"/>
        </a:buClr>
        <a:buSzPct val="90000"/>
        <a:buFont typeface="Wingdings" pitchFamily="2" charset="2"/>
        <a:buChar char="»"/>
        <a:defRPr kumimoji="1" sz="2000">
          <a:solidFill>
            <a:srgbClr val="000000"/>
          </a:solidFill>
          <a:latin typeface="+mn-lt"/>
          <a:ea typeface="+mn-ea"/>
          <a:cs typeface="+mn-cs"/>
        </a:defRPr>
      </a:lvl5pPr>
      <a:lvl6pPr marL="2514600" indent="-230188" algn="ctr" rtl="0" fontAlgn="base">
        <a:lnSpc>
          <a:spcPct val="90000"/>
        </a:lnSpc>
        <a:spcBef>
          <a:spcPct val="0"/>
        </a:spcBef>
        <a:spcAft>
          <a:spcPct val="0"/>
        </a:spcAft>
        <a:buClr>
          <a:schemeClr val="accent2"/>
        </a:buClr>
        <a:buSzPct val="90000"/>
        <a:buFont typeface="Wingdings" pitchFamily="2" charset="2"/>
        <a:defRPr kumimoji="1" sz="2000">
          <a:solidFill>
            <a:srgbClr val="000000"/>
          </a:solidFill>
          <a:latin typeface="+mn-lt"/>
          <a:ea typeface="+mn-ea"/>
          <a:cs typeface="+mn-cs"/>
        </a:defRPr>
      </a:lvl6pPr>
      <a:lvl7pPr marL="2971800" indent="-230188" algn="ctr" rtl="0" fontAlgn="base">
        <a:lnSpc>
          <a:spcPct val="90000"/>
        </a:lnSpc>
        <a:spcBef>
          <a:spcPct val="0"/>
        </a:spcBef>
        <a:spcAft>
          <a:spcPct val="0"/>
        </a:spcAft>
        <a:buClr>
          <a:schemeClr val="accent2"/>
        </a:buClr>
        <a:buSzPct val="90000"/>
        <a:buFont typeface="Wingdings" pitchFamily="2" charset="2"/>
        <a:defRPr kumimoji="1" sz="2000">
          <a:solidFill>
            <a:srgbClr val="000000"/>
          </a:solidFill>
          <a:latin typeface="+mn-lt"/>
          <a:ea typeface="+mn-ea"/>
          <a:cs typeface="+mn-cs"/>
        </a:defRPr>
      </a:lvl7pPr>
      <a:lvl8pPr marL="3429000" indent="-230188" algn="ctr" rtl="0" fontAlgn="base">
        <a:lnSpc>
          <a:spcPct val="90000"/>
        </a:lnSpc>
        <a:spcBef>
          <a:spcPct val="0"/>
        </a:spcBef>
        <a:spcAft>
          <a:spcPct val="0"/>
        </a:spcAft>
        <a:buClr>
          <a:schemeClr val="accent2"/>
        </a:buClr>
        <a:buSzPct val="90000"/>
        <a:buFont typeface="Wingdings" pitchFamily="2" charset="2"/>
        <a:defRPr kumimoji="1" sz="2000">
          <a:solidFill>
            <a:srgbClr val="000000"/>
          </a:solidFill>
          <a:latin typeface="+mn-lt"/>
          <a:ea typeface="+mn-ea"/>
          <a:cs typeface="+mn-cs"/>
        </a:defRPr>
      </a:lvl8pPr>
      <a:lvl9pPr marL="3886200" indent="-230188" algn="ctr" rtl="0" fontAlgn="base">
        <a:lnSpc>
          <a:spcPct val="90000"/>
        </a:lnSpc>
        <a:spcBef>
          <a:spcPct val="0"/>
        </a:spcBef>
        <a:spcAft>
          <a:spcPct val="0"/>
        </a:spcAft>
        <a:buClr>
          <a:schemeClr val="accent2"/>
        </a:buClr>
        <a:buSzPct val="90000"/>
        <a:buFont typeface="Wingdings" pitchFamily="2" charset="2"/>
        <a:defRPr kumimoji="1" sz="2000">
          <a:solidFill>
            <a:srgbClr val="000000"/>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239713" y="719138"/>
            <a:ext cx="8680450" cy="562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993" tIns="45998" rIns="91993" bIns="45998" numCol="1" anchor="t" anchorCtr="0" compatLnSpc="1">
            <a:prstTxWarp prst="textNoShape">
              <a:avLst/>
            </a:prstTxWarp>
          </a:bodyPr>
          <a:lstStyle/>
          <a:p>
            <a:pPr lvl="0"/>
            <a:r>
              <a:rPr lang="ja-JP" altLang="en-US" smtClean="0"/>
              <a:t>マスタ テキストの書式設定</a:t>
            </a:r>
          </a:p>
          <a:p>
            <a:pPr lvl="1"/>
            <a:r>
              <a:rPr lang="ja-JP" altLang="en-US" smtClean="0"/>
              <a:t>マスタ　テキストの書式設定</a:t>
            </a:r>
          </a:p>
          <a:p>
            <a:pPr lvl="2"/>
            <a:r>
              <a:rPr lang="ja-JP" altLang="en-US" smtClean="0"/>
              <a:t>マスタ　テキストの書式設定</a:t>
            </a:r>
          </a:p>
          <a:p>
            <a:pPr lvl="3"/>
            <a:r>
              <a:rPr lang="ja-JP" altLang="en-US" smtClean="0"/>
              <a:t>マスタ　テキストの書式設定</a:t>
            </a:r>
          </a:p>
        </p:txBody>
      </p:sp>
      <p:sp>
        <p:nvSpPr>
          <p:cNvPr id="1031" name="Rectangle 7"/>
          <p:cNvSpPr>
            <a:spLocks noGrp="1" noChangeArrowheads="1"/>
          </p:cNvSpPr>
          <p:nvPr>
            <p:ph type="title"/>
          </p:nvPr>
        </p:nvSpPr>
        <p:spPr bwMode="auto">
          <a:xfrm>
            <a:off x="214313" y="0"/>
            <a:ext cx="75263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42" name="Line 18"/>
          <p:cNvSpPr>
            <a:spLocks noChangeShapeType="1"/>
          </p:cNvSpPr>
          <p:nvPr userDrawn="1"/>
        </p:nvSpPr>
        <p:spPr bwMode="auto">
          <a:xfrm>
            <a:off x="77788" y="595313"/>
            <a:ext cx="9066212" cy="0"/>
          </a:xfrm>
          <a:prstGeom prst="line">
            <a:avLst/>
          </a:prstGeom>
          <a:noFill/>
          <a:ln w="38100">
            <a:solidFill>
              <a:srgbClr val="0000FF"/>
            </a:solidFill>
            <a:round/>
            <a:headEnd type="none" w="sm" len="sm"/>
            <a:tailEnd type="none" w="sm" len="sm"/>
          </a:ln>
          <a:effectLst/>
        </p:spPr>
        <p:txBody>
          <a:bodyPr wrap="none" lIns="91407" tIns="45704" rIns="91407" bIns="45704" anchor="ctr"/>
          <a:lstStyle/>
          <a:p>
            <a:pPr>
              <a:spcBef>
                <a:spcPct val="0"/>
              </a:spcBef>
              <a:buFont typeface="Wingdings" panose="05000000000000000000" pitchFamily="2" charset="2"/>
              <a:buNone/>
              <a:defRPr/>
            </a:pPr>
            <a:endParaRPr lang="ja-JP" altLang="en-US" sz="1200" dirty="0">
              <a:solidFill>
                <a:srgbClr val="000000"/>
              </a:solidFill>
              <a:latin typeface="Arial" charset="0"/>
            </a:endParaRPr>
          </a:p>
        </p:txBody>
      </p:sp>
      <p:sp>
        <p:nvSpPr>
          <p:cNvPr id="1041" name="Rectangle 17"/>
          <p:cNvSpPr>
            <a:spLocks noChangeArrowheads="1"/>
          </p:cNvSpPr>
          <p:nvPr userDrawn="1"/>
        </p:nvSpPr>
        <p:spPr bwMode="auto">
          <a:xfrm>
            <a:off x="5938838" y="6623050"/>
            <a:ext cx="3167062" cy="215900"/>
          </a:xfrm>
          <a:prstGeom prst="rect">
            <a:avLst/>
          </a:prstGeom>
          <a:noFill/>
          <a:ln w="9525">
            <a:noFill/>
            <a:miter lim="800000"/>
            <a:headEnd/>
            <a:tailEnd/>
          </a:ln>
        </p:spPr>
        <p:txBody>
          <a:bodyPr lIns="92026" tIns="46014" rIns="92026" bIns="46014">
            <a:spAutoFit/>
          </a:bodyPr>
          <a:lstStyle/>
          <a:p>
            <a:pPr algn="r" defTabSz="760413">
              <a:spcBef>
                <a:spcPct val="0"/>
              </a:spcBef>
              <a:defRPr/>
            </a:pPr>
            <a:r>
              <a:rPr lang="en-US" altLang="ja-JP" sz="800">
                <a:solidFill>
                  <a:srgbClr val="000000"/>
                </a:solidFill>
                <a:latin typeface="HGP創英角ｺﾞｼｯｸUB" panose="020B0900000000000000" pitchFamily="50" charset="-128"/>
              </a:rPr>
              <a:t>Copyright 2012</a:t>
            </a:r>
            <a:r>
              <a:rPr lang="ja-JP" altLang="en-US" sz="800">
                <a:solidFill>
                  <a:srgbClr val="000000"/>
                </a:solidFill>
                <a:latin typeface="HGP創英角ｺﾞｼｯｸUB" panose="020B0900000000000000" pitchFamily="50" charset="-128"/>
              </a:rPr>
              <a:t>　</a:t>
            </a:r>
            <a:r>
              <a:rPr lang="en-US" altLang="ja-JP" sz="800">
                <a:solidFill>
                  <a:srgbClr val="000000"/>
                </a:solidFill>
                <a:latin typeface="HGP創英角ｺﾞｼｯｸUB" panose="020B0900000000000000" pitchFamily="50" charset="-128"/>
              </a:rPr>
              <a:t>all rights reserved – LAWSON</a:t>
            </a:r>
          </a:p>
        </p:txBody>
      </p:sp>
      <p:sp>
        <p:nvSpPr>
          <p:cNvPr id="1043" name="Rectangle 19"/>
          <p:cNvSpPr>
            <a:spLocks noChangeArrowheads="1"/>
          </p:cNvSpPr>
          <p:nvPr userDrawn="1"/>
        </p:nvSpPr>
        <p:spPr bwMode="auto">
          <a:xfrm>
            <a:off x="3678238" y="6584950"/>
            <a:ext cx="1816100" cy="260350"/>
          </a:xfrm>
          <a:prstGeom prst="rect">
            <a:avLst/>
          </a:prstGeom>
          <a:noFill/>
          <a:ln w="9525">
            <a:noFill/>
            <a:miter lim="800000"/>
            <a:headEnd/>
            <a:tailEnd/>
          </a:ln>
        </p:spPr>
        <p:txBody>
          <a:bodyPr lIns="91390" tIns="45696" rIns="91390" bIns="45696"/>
          <a:lstStyle>
            <a:lvl1pPr algn="l" eaLnBrk="0" hangingPunct="0">
              <a:defRPr kumimoji="1" sz="2400">
                <a:solidFill>
                  <a:srgbClr val="000000"/>
                </a:solidFill>
                <a:latin typeface="HGP創英角ｺﾞｼｯｸUB" panose="020B0900000000000000" pitchFamily="50" charset="-128"/>
                <a:ea typeface="HGP創英角ｺﾞｼｯｸUB" panose="020B0900000000000000" pitchFamily="50" charset="-128"/>
              </a:defRPr>
            </a:lvl1pPr>
            <a:lvl2pPr marL="742950" indent="-285750" algn="l" eaLnBrk="0" hangingPunct="0">
              <a:defRPr kumimoji="1" sz="2400">
                <a:solidFill>
                  <a:srgbClr val="000000"/>
                </a:solidFill>
                <a:latin typeface="HGP創英角ｺﾞｼｯｸUB" panose="020B0900000000000000" pitchFamily="50" charset="-128"/>
                <a:ea typeface="HGP創英角ｺﾞｼｯｸUB" panose="020B0900000000000000" pitchFamily="50" charset="-128"/>
              </a:defRPr>
            </a:lvl2pPr>
            <a:lvl3pPr marL="1143000" indent="-228600" algn="l" eaLnBrk="0" hangingPunct="0">
              <a:defRPr kumimoji="1" sz="2400">
                <a:solidFill>
                  <a:srgbClr val="000000"/>
                </a:solidFill>
                <a:latin typeface="HGP創英角ｺﾞｼｯｸUB" panose="020B0900000000000000" pitchFamily="50" charset="-128"/>
                <a:ea typeface="HGP創英角ｺﾞｼｯｸUB" panose="020B0900000000000000" pitchFamily="50" charset="-128"/>
              </a:defRPr>
            </a:lvl3pPr>
            <a:lvl4pPr marL="1600200" indent="-228600" algn="l" eaLnBrk="0" hangingPunct="0">
              <a:defRPr kumimoji="1" sz="2400">
                <a:solidFill>
                  <a:srgbClr val="000000"/>
                </a:solidFill>
                <a:latin typeface="HGP創英角ｺﾞｼｯｸUB" panose="020B0900000000000000" pitchFamily="50" charset="-128"/>
                <a:ea typeface="HGP創英角ｺﾞｼｯｸUB" panose="020B0900000000000000" pitchFamily="50" charset="-128"/>
              </a:defRPr>
            </a:lvl4pPr>
            <a:lvl5pPr marL="2057400" indent="-228600" algn="l" eaLnBrk="0" hangingPunct="0">
              <a:defRPr kumimoji="1" sz="2400">
                <a:solidFill>
                  <a:srgbClr val="000000"/>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buClr>
                <a:schemeClr val="accent2"/>
              </a:buClr>
              <a:buSzPct val="90000"/>
              <a:buFont typeface="Wingdings" panose="05000000000000000000" pitchFamily="2" charset="2"/>
              <a:defRPr kumimoji="1" sz="2400">
                <a:solidFill>
                  <a:srgbClr val="000000"/>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buClr>
                <a:schemeClr val="accent2"/>
              </a:buClr>
              <a:buSzPct val="90000"/>
              <a:buFont typeface="Wingdings" panose="05000000000000000000" pitchFamily="2" charset="2"/>
              <a:defRPr kumimoji="1" sz="2400">
                <a:solidFill>
                  <a:srgbClr val="000000"/>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buClr>
                <a:schemeClr val="accent2"/>
              </a:buClr>
              <a:buSzPct val="90000"/>
              <a:buFont typeface="Wingdings" panose="05000000000000000000" pitchFamily="2" charset="2"/>
              <a:defRPr kumimoji="1" sz="2400">
                <a:solidFill>
                  <a:srgbClr val="000000"/>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buClr>
                <a:schemeClr val="accent2"/>
              </a:buClr>
              <a:buSzPct val="90000"/>
              <a:buFont typeface="Wingdings" panose="05000000000000000000" pitchFamily="2" charset="2"/>
              <a:defRPr kumimoji="1" sz="2400">
                <a:solidFill>
                  <a:srgbClr val="000000"/>
                </a:solidFill>
                <a:latin typeface="HGP創英角ｺﾞｼｯｸUB" panose="020B0900000000000000" pitchFamily="50" charset="-128"/>
                <a:ea typeface="HGP創英角ｺﾞｼｯｸUB" panose="020B0900000000000000" pitchFamily="50" charset="-128"/>
              </a:defRPr>
            </a:lvl9pPr>
          </a:lstStyle>
          <a:p>
            <a:pPr algn="ctr" eaLnBrk="1" hangingPunct="1">
              <a:spcBef>
                <a:spcPct val="0"/>
              </a:spcBef>
            </a:pPr>
            <a:fld id="{0DA8F0BE-05DF-4C1B-A20A-C6026391BF0A}" type="slidenum">
              <a:rPr lang="en-US" altLang="ja-JP" sz="1400" b="1"/>
              <a:pPr algn="ctr" eaLnBrk="1" hangingPunct="1">
                <a:spcBef>
                  <a:spcPct val="0"/>
                </a:spcBef>
              </a:pPr>
              <a:t>‹#›</a:t>
            </a:fld>
            <a:endParaRPr lang="en-US" altLang="ja-JP" sz="1400" b="1"/>
          </a:p>
        </p:txBody>
      </p:sp>
    </p:spTree>
    <p:extLst>
      <p:ext uri="{BB962C8B-B14F-4D97-AF65-F5344CB8AC3E}">
        <p14:creationId xmlns:p14="http://schemas.microsoft.com/office/powerpoint/2010/main" val="15793521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iming>
    <p:tnLst>
      <p:par>
        <p:cTn id="1" dur="indefinite" restart="never" nodeType="tmRoot"/>
      </p:par>
    </p:tnLst>
  </p:timing>
  <p:txStyles>
    <p:titleStyle>
      <a:lvl1pPr algn="l" rtl="0" eaLnBrk="0" fontAlgn="base" hangingPunct="0">
        <a:spcBef>
          <a:spcPct val="0"/>
        </a:spcBef>
        <a:spcAft>
          <a:spcPct val="0"/>
        </a:spcAft>
        <a:defRPr kumimoji="1" sz="2800" b="1" i="1">
          <a:solidFill>
            <a:schemeClr val="hlink"/>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800" b="1" i="1">
          <a:solidFill>
            <a:schemeClr val="hlink"/>
          </a:solidFill>
          <a:effectLst>
            <a:outerShdw blurRad="38100" dist="38100" dir="2700000" algn="tl">
              <a:srgbClr val="C0C0C0"/>
            </a:outerShdw>
          </a:effectLst>
          <a:latin typeface="HGP創英角ｺﾞｼｯｸUB" pitchFamily="50" charset="-128"/>
          <a:ea typeface="ＭＳ Ｐゴシック" pitchFamily="50" charset="-128"/>
        </a:defRPr>
      </a:lvl2pPr>
      <a:lvl3pPr algn="l" rtl="0" eaLnBrk="0" fontAlgn="base" hangingPunct="0">
        <a:spcBef>
          <a:spcPct val="0"/>
        </a:spcBef>
        <a:spcAft>
          <a:spcPct val="0"/>
        </a:spcAft>
        <a:defRPr kumimoji="1" sz="2800" b="1" i="1">
          <a:solidFill>
            <a:schemeClr val="hlink"/>
          </a:solidFill>
          <a:effectLst>
            <a:outerShdw blurRad="38100" dist="38100" dir="2700000" algn="tl">
              <a:srgbClr val="C0C0C0"/>
            </a:outerShdw>
          </a:effectLst>
          <a:latin typeface="HGP創英角ｺﾞｼｯｸUB" pitchFamily="50" charset="-128"/>
          <a:ea typeface="ＭＳ Ｐゴシック" pitchFamily="50" charset="-128"/>
        </a:defRPr>
      </a:lvl3pPr>
      <a:lvl4pPr algn="l" rtl="0" eaLnBrk="0" fontAlgn="base" hangingPunct="0">
        <a:spcBef>
          <a:spcPct val="0"/>
        </a:spcBef>
        <a:spcAft>
          <a:spcPct val="0"/>
        </a:spcAft>
        <a:defRPr kumimoji="1" sz="2800" b="1" i="1">
          <a:solidFill>
            <a:schemeClr val="hlink"/>
          </a:solidFill>
          <a:effectLst>
            <a:outerShdw blurRad="38100" dist="38100" dir="2700000" algn="tl">
              <a:srgbClr val="C0C0C0"/>
            </a:outerShdw>
          </a:effectLst>
          <a:latin typeface="HGP創英角ｺﾞｼｯｸUB" pitchFamily="50" charset="-128"/>
          <a:ea typeface="ＭＳ Ｐゴシック" pitchFamily="50" charset="-128"/>
        </a:defRPr>
      </a:lvl4pPr>
      <a:lvl5pPr algn="l" rtl="0" eaLnBrk="0" fontAlgn="base" hangingPunct="0">
        <a:spcBef>
          <a:spcPct val="0"/>
        </a:spcBef>
        <a:spcAft>
          <a:spcPct val="0"/>
        </a:spcAft>
        <a:defRPr kumimoji="1" sz="2800" b="1" i="1">
          <a:solidFill>
            <a:schemeClr val="hlink"/>
          </a:solidFill>
          <a:effectLst>
            <a:outerShdw blurRad="38100" dist="38100" dir="2700000" algn="tl">
              <a:srgbClr val="C0C0C0"/>
            </a:outerShdw>
          </a:effectLst>
          <a:latin typeface="HGP創英角ｺﾞｼｯｸUB" pitchFamily="50" charset="-128"/>
          <a:ea typeface="ＭＳ Ｐゴシック" pitchFamily="50" charset="-128"/>
        </a:defRPr>
      </a:lvl5pPr>
      <a:lvl6pPr marL="457200" algn="l" rtl="0" fontAlgn="base">
        <a:spcBef>
          <a:spcPct val="0"/>
        </a:spcBef>
        <a:spcAft>
          <a:spcPct val="0"/>
        </a:spcAft>
        <a:defRPr kumimoji="1" sz="2400">
          <a:solidFill>
            <a:schemeClr val="tx2"/>
          </a:solidFill>
          <a:latin typeface="HGP創英角ｺﾞｼｯｸUB" pitchFamily="50" charset="-128"/>
          <a:ea typeface="ＭＳ Ｐゴシック" pitchFamily="50" charset="-128"/>
        </a:defRPr>
      </a:lvl6pPr>
      <a:lvl7pPr marL="914400" algn="l" rtl="0" fontAlgn="base">
        <a:spcBef>
          <a:spcPct val="0"/>
        </a:spcBef>
        <a:spcAft>
          <a:spcPct val="0"/>
        </a:spcAft>
        <a:defRPr kumimoji="1" sz="2400">
          <a:solidFill>
            <a:schemeClr val="tx2"/>
          </a:solidFill>
          <a:latin typeface="HGP創英角ｺﾞｼｯｸUB" pitchFamily="50" charset="-128"/>
          <a:ea typeface="ＭＳ Ｐゴシック" pitchFamily="50" charset="-128"/>
        </a:defRPr>
      </a:lvl7pPr>
      <a:lvl8pPr marL="1371600" algn="l" rtl="0" fontAlgn="base">
        <a:spcBef>
          <a:spcPct val="0"/>
        </a:spcBef>
        <a:spcAft>
          <a:spcPct val="0"/>
        </a:spcAft>
        <a:defRPr kumimoji="1" sz="2400">
          <a:solidFill>
            <a:schemeClr val="tx2"/>
          </a:solidFill>
          <a:latin typeface="HGP創英角ｺﾞｼｯｸUB" pitchFamily="50" charset="-128"/>
          <a:ea typeface="ＭＳ Ｐゴシック" pitchFamily="50" charset="-128"/>
        </a:defRPr>
      </a:lvl8pPr>
      <a:lvl9pPr marL="1828800" algn="l" rtl="0" fontAlgn="base">
        <a:spcBef>
          <a:spcPct val="0"/>
        </a:spcBef>
        <a:spcAft>
          <a:spcPct val="0"/>
        </a:spcAft>
        <a:defRPr kumimoji="1" sz="2400">
          <a:solidFill>
            <a:schemeClr val="tx2"/>
          </a:solidFill>
          <a:latin typeface="HGP創英角ｺﾞｼｯｸUB" pitchFamily="50" charset="-128"/>
          <a:ea typeface="ＭＳ Ｐゴシック" pitchFamily="50" charset="-128"/>
        </a:defRPr>
      </a:lvl9pPr>
    </p:titleStyle>
    <p:bodyStyle>
      <a:lvl1pPr marL="342900" indent="-342900" algn="l" rtl="0" eaLnBrk="0" fontAlgn="base" hangingPunct="0">
        <a:lnSpc>
          <a:spcPct val="105000"/>
        </a:lnSpc>
        <a:spcBef>
          <a:spcPct val="0"/>
        </a:spcBef>
        <a:spcAft>
          <a:spcPct val="0"/>
        </a:spcAft>
        <a:buClr>
          <a:schemeClr val="accent2"/>
        </a:buClr>
        <a:buSzPct val="90000"/>
        <a:buFont typeface="Wingdings" panose="05000000000000000000" pitchFamily="2" charset="2"/>
        <a:buChar char="u"/>
        <a:defRPr kumimoji="1" sz="2400">
          <a:solidFill>
            <a:srgbClr val="000000"/>
          </a:solidFill>
          <a:effectLst>
            <a:outerShdw blurRad="38100" dist="38100" dir="2700000" algn="tl">
              <a:srgbClr val="C0C0C0"/>
            </a:outerShdw>
          </a:effectLst>
          <a:latin typeface="+mn-lt"/>
          <a:ea typeface="+mn-ea"/>
          <a:cs typeface="+mn-cs"/>
        </a:defRPr>
      </a:lvl1pPr>
      <a:lvl2pPr marL="742950" indent="-285750" algn="l" rtl="0" eaLnBrk="0" fontAlgn="base" hangingPunct="0">
        <a:lnSpc>
          <a:spcPct val="105000"/>
        </a:lnSpc>
        <a:spcBef>
          <a:spcPct val="0"/>
        </a:spcBef>
        <a:spcAft>
          <a:spcPct val="0"/>
        </a:spcAft>
        <a:buClr>
          <a:schemeClr val="accent2"/>
        </a:buClr>
        <a:buSzPct val="90000"/>
        <a:buFont typeface="Wingdings" panose="05000000000000000000" pitchFamily="2" charset="2"/>
        <a:buChar char="–"/>
        <a:defRPr kumimoji="1" sz="2000" b="1">
          <a:solidFill>
            <a:srgbClr val="000000"/>
          </a:solidFill>
          <a:latin typeface="+mn-lt"/>
          <a:ea typeface="+mn-ea"/>
          <a:cs typeface="+mn-cs"/>
        </a:defRPr>
      </a:lvl2pPr>
      <a:lvl3pPr marL="1143000" indent="-228600" algn="l" rtl="0" eaLnBrk="0" fontAlgn="base" hangingPunct="0">
        <a:lnSpc>
          <a:spcPct val="105000"/>
        </a:lnSpc>
        <a:spcBef>
          <a:spcPct val="0"/>
        </a:spcBef>
        <a:spcAft>
          <a:spcPct val="0"/>
        </a:spcAft>
        <a:buClr>
          <a:schemeClr val="accent2"/>
        </a:buClr>
        <a:buSzPct val="90000"/>
        <a:buFont typeface="Wingdings" panose="05000000000000000000" pitchFamily="2" charset="2"/>
        <a:buChar char="l"/>
        <a:defRPr>
          <a:solidFill>
            <a:srgbClr val="000000"/>
          </a:solidFill>
          <a:latin typeface="+mn-lt"/>
          <a:ea typeface="+mn-ea"/>
          <a:cs typeface="+mn-cs"/>
        </a:defRPr>
      </a:lvl3pPr>
      <a:lvl4pPr marL="1600200" indent="-228600" algn="l" rtl="0" eaLnBrk="0" fontAlgn="base" hangingPunct="0">
        <a:lnSpc>
          <a:spcPct val="120000"/>
        </a:lnSpc>
        <a:spcBef>
          <a:spcPct val="0"/>
        </a:spcBef>
        <a:spcAft>
          <a:spcPct val="0"/>
        </a:spcAft>
        <a:buClr>
          <a:schemeClr val="accent2"/>
        </a:buClr>
        <a:buSzPct val="90000"/>
        <a:buFont typeface="Wingdings" panose="05000000000000000000" pitchFamily="2" charset="2"/>
        <a:buChar char="p"/>
        <a:defRPr kumimoji="1" sz="1600">
          <a:solidFill>
            <a:srgbClr val="000000"/>
          </a:solidFill>
          <a:latin typeface="+mn-lt"/>
          <a:ea typeface="+mn-ea"/>
          <a:cs typeface="+mn-cs"/>
        </a:defRPr>
      </a:lvl4pPr>
      <a:lvl5pPr marL="2057400" indent="-230188" algn="ctr" rtl="0" eaLnBrk="0" fontAlgn="base" hangingPunct="0">
        <a:lnSpc>
          <a:spcPct val="90000"/>
        </a:lnSpc>
        <a:spcBef>
          <a:spcPct val="0"/>
        </a:spcBef>
        <a:spcAft>
          <a:spcPct val="0"/>
        </a:spcAft>
        <a:buClr>
          <a:schemeClr val="accent2"/>
        </a:buClr>
        <a:buSzPct val="90000"/>
        <a:buFont typeface="Wingdings" pitchFamily="2" charset="2"/>
        <a:buChar char="»"/>
        <a:defRPr kumimoji="1" sz="2000">
          <a:solidFill>
            <a:srgbClr val="000000"/>
          </a:solidFill>
          <a:latin typeface="+mn-lt"/>
          <a:ea typeface="+mn-ea"/>
          <a:cs typeface="+mn-cs"/>
        </a:defRPr>
      </a:lvl5pPr>
      <a:lvl6pPr marL="2514600" indent="-230188" algn="ctr" rtl="0" fontAlgn="base">
        <a:lnSpc>
          <a:spcPct val="90000"/>
        </a:lnSpc>
        <a:spcBef>
          <a:spcPct val="0"/>
        </a:spcBef>
        <a:spcAft>
          <a:spcPct val="0"/>
        </a:spcAft>
        <a:buClr>
          <a:schemeClr val="accent2"/>
        </a:buClr>
        <a:buSzPct val="90000"/>
        <a:buFont typeface="Wingdings" pitchFamily="2" charset="2"/>
        <a:defRPr kumimoji="1" sz="2000">
          <a:solidFill>
            <a:srgbClr val="000000"/>
          </a:solidFill>
          <a:latin typeface="+mn-lt"/>
          <a:ea typeface="+mn-ea"/>
          <a:cs typeface="+mn-cs"/>
        </a:defRPr>
      </a:lvl6pPr>
      <a:lvl7pPr marL="2971800" indent="-230188" algn="ctr" rtl="0" fontAlgn="base">
        <a:lnSpc>
          <a:spcPct val="90000"/>
        </a:lnSpc>
        <a:spcBef>
          <a:spcPct val="0"/>
        </a:spcBef>
        <a:spcAft>
          <a:spcPct val="0"/>
        </a:spcAft>
        <a:buClr>
          <a:schemeClr val="accent2"/>
        </a:buClr>
        <a:buSzPct val="90000"/>
        <a:buFont typeface="Wingdings" pitchFamily="2" charset="2"/>
        <a:defRPr kumimoji="1" sz="2000">
          <a:solidFill>
            <a:srgbClr val="000000"/>
          </a:solidFill>
          <a:latin typeface="+mn-lt"/>
          <a:ea typeface="+mn-ea"/>
          <a:cs typeface="+mn-cs"/>
        </a:defRPr>
      </a:lvl7pPr>
      <a:lvl8pPr marL="3429000" indent="-230188" algn="ctr" rtl="0" fontAlgn="base">
        <a:lnSpc>
          <a:spcPct val="90000"/>
        </a:lnSpc>
        <a:spcBef>
          <a:spcPct val="0"/>
        </a:spcBef>
        <a:spcAft>
          <a:spcPct val="0"/>
        </a:spcAft>
        <a:buClr>
          <a:schemeClr val="accent2"/>
        </a:buClr>
        <a:buSzPct val="90000"/>
        <a:buFont typeface="Wingdings" pitchFamily="2" charset="2"/>
        <a:defRPr kumimoji="1" sz="2000">
          <a:solidFill>
            <a:srgbClr val="000000"/>
          </a:solidFill>
          <a:latin typeface="+mn-lt"/>
          <a:ea typeface="+mn-ea"/>
          <a:cs typeface="+mn-cs"/>
        </a:defRPr>
      </a:lvl8pPr>
      <a:lvl9pPr marL="3886200" indent="-230188" algn="ctr" rtl="0" fontAlgn="base">
        <a:lnSpc>
          <a:spcPct val="90000"/>
        </a:lnSpc>
        <a:spcBef>
          <a:spcPct val="0"/>
        </a:spcBef>
        <a:spcAft>
          <a:spcPct val="0"/>
        </a:spcAft>
        <a:buClr>
          <a:schemeClr val="accent2"/>
        </a:buClr>
        <a:buSzPct val="90000"/>
        <a:buFont typeface="Wingdings" pitchFamily="2" charset="2"/>
        <a:defRPr kumimoji="1" sz="2000">
          <a:solidFill>
            <a:srgbClr val="000000"/>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239713" y="719138"/>
            <a:ext cx="8680450" cy="562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993" tIns="45998" rIns="91993" bIns="45998" numCol="1" anchor="t" anchorCtr="0" compatLnSpc="1">
            <a:prstTxWarp prst="textNoShape">
              <a:avLst/>
            </a:prstTxWarp>
          </a:bodyPr>
          <a:lstStyle/>
          <a:p>
            <a:pPr lvl="0"/>
            <a:r>
              <a:rPr lang="ja-JP" altLang="en-US" smtClean="0"/>
              <a:t>マスタ テキストの書式設定</a:t>
            </a:r>
          </a:p>
          <a:p>
            <a:pPr lvl="1"/>
            <a:r>
              <a:rPr lang="ja-JP" altLang="en-US" smtClean="0"/>
              <a:t>マスタ　テキストの書式設定</a:t>
            </a:r>
          </a:p>
          <a:p>
            <a:pPr lvl="2"/>
            <a:r>
              <a:rPr lang="ja-JP" altLang="en-US" smtClean="0"/>
              <a:t>マスタ　テキストの書式設定</a:t>
            </a:r>
          </a:p>
          <a:p>
            <a:pPr lvl="3"/>
            <a:r>
              <a:rPr lang="ja-JP" altLang="en-US" smtClean="0"/>
              <a:t>マスタ　テキストの書式設定</a:t>
            </a:r>
          </a:p>
        </p:txBody>
      </p:sp>
      <p:sp>
        <p:nvSpPr>
          <p:cNvPr id="1031" name="Rectangle 7"/>
          <p:cNvSpPr>
            <a:spLocks noGrp="1" noChangeArrowheads="1"/>
          </p:cNvSpPr>
          <p:nvPr>
            <p:ph type="title"/>
          </p:nvPr>
        </p:nvSpPr>
        <p:spPr bwMode="auto">
          <a:xfrm>
            <a:off x="214314" y="0"/>
            <a:ext cx="75263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41" name="Rectangle 17"/>
          <p:cNvSpPr>
            <a:spLocks noChangeArrowheads="1"/>
          </p:cNvSpPr>
          <p:nvPr userDrawn="1"/>
        </p:nvSpPr>
        <p:spPr bwMode="auto">
          <a:xfrm>
            <a:off x="5938838" y="6623050"/>
            <a:ext cx="3167062" cy="206484"/>
          </a:xfrm>
          <a:prstGeom prst="rect">
            <a:avLst/>
          </a:prstGeom>
          <a:noFill/>
          <a:ln w="9525">
            <a:noFill/>
            <a:miter lim="800000"/>
            <a:headEnd/>
            <a:tailEnd/>
          </a:ln>
        </p:spPr>
        <p:txBody>
          <a:bodyPr lIns="84947" tIns="42474" rIns="84947" bIns="42474">
            <a:spAutoFit/>
          </a:bodyPr>
          <a:lstStyle/>
          <a:p>
            <a:pPr algn="r" defTabSz="701937">
              <a:spcBef>
                <a:spcPct val="0"/>
              </a:spcBef>
              <a:defRPr/>
            </a:pPr>
            <a:r>
              <a:rPr lang="en-US" altLang="ja-JP" sz="738">
                <a:solidFill>
                  <a:srgbClr val="000000"/>
                </a:solidFill>
                <a:latin typeface="HGP創英角ｺﾞｼｯｸUB" panose="020B0900000000000000" pitchFamily="50" charset="-128"/>
              </a:rPr>
              <a:t>Copyright 2012</a:t>
            </a:r>
            <a:r>
              <a:rPr lang="ja-JP" altLang="en-US" sz="738">
                <a:solidFill>
                  <a:srgbClr val="000000"/>
                </a:solidFill>
                <a:latin typeface="HGP創英角ｺﾞｼｯｸUB" panose="020B0900000000000000" pitchFamily="50" charset="-128"/>
              </a:rPr>
              <a:t>　</a:t>
            </a:r>
            <a:r>
              <a:rPr lang="en-US" altLang="ja-JP" sz="738">
                <a:solidFill>
                  <a:srgbClr val="000000"/>
                </a:solidFill>
                <a:latin typeface="HGP創英角ｺﾞｼｯｸUB" panose="020B0900000000000000" pitchFamily="50" charset="-128"/>
              </a:rPr>
              <a:t>all rights reserved – LAWSON</a:t>
            </a:r>
          </a:p>
        </p:txBody>
      </p:sp>
      <p:sp>
        <p:nvSpPr>
          <p:cNvPr id="1043" name="Rectangle 19"/>
          <p:cNvSpPr>
            <a:spLocks noChangeArrowheads="1"/>
          </p:cNvSpPr>
          <p:nvPr userDrawn="1"/>
        </p:nvSpPr>
        <p:spPr bwMode="auto">
          <a:xfrm>
            <a:off x="3678238" y="6584950"/>
            <a:ext cx="1816100" cy="260350"/>
          </a:xfrm>
          <a:prstGeom prst="rect">
            <a:avLst/>
          </a:prstGeom>
          <a:noFill/>
          <a:ln w="9525">
            <a:noFill/>
            <a:miter lim="800000"/>
            <a:headEnd/>
            <a:tailEnd/>
          </a:ln>
        </p:spPr>
        <p:txBody>
          <a:bodyPr lIns="84360" tIns="42181" rIns="84360" bIns="42181"/>
          <a:lstStyle>
            <a:lvl1pPr algn="l" eaLnBrk="0" hangingPunct="0">
              <a:defRPr kumimoji="1" sz="2400">
                <a:solidFill>
                  <a:srgbClr val="000000"/>
                </a:solidFill>
                <a:latin typeface="HGP創英角ｺﾞｼｯｸUB" panose="020B0900000000000000" pitchFamily="50" charset="-128"/>
                <a:ea typeface="HGP創英角ｺﾞｼｯｸUB" panose="020B0900000000000000" pitchFamily="50" charset="-128"/>
              </a:defRPr>
            </a:lvl1pPr>
            <a:lvl2pPr marL="742950" indent="-285750" algn="l" eaLnBrk="0" hangingPunct="0">
              <a:defRPr kumimoji="1" sz="2400">
                <a:solidFill>
                  <a:srgbClr val="000000"/>
                </a:solidFill>
                <a:latin typeface="HGP創英角ｺﾞｼｯｸUB" panose="020B0900000000000000" pitchFamily="50" charset="-128"/>
                <a:ea typeface="HGP創英角ｺﾞｼｯｸUB" panose="020B0900000000000000" pitchFamily="50" charset="-128"/>
              </a:defRPr>
            </a:lvl2pPr>
            <a:lvl3pPr marL="1143000" indent="-228600" algn="l" eaLnBrk="0" hangingPunct="0">
              <a:defRPr kumimoji="1" sz="2400">
                <a:solidFill>
                  <a:srgbClr val="000000"/>
                </a:solidFill>
                <a:latin typeface="HGP創英角ｺﾞｼｯｸUB" panose="020B0900000000000000" pitchFamily="50" charset="-128"/>
                <a:ea typeface="HGP創英角ｺﾞｼｯｸUB" panose="020B0900000000000000" pitchFamily="50" charset="-128"/>
              </a:defRPr>
            </a:lvl3pPr>
            <a:lvl4pPr marL="1600200" indent="-228600" algn="l" eaLnBrk="0" hangingPunct="0">
              <a:defRPr kumimoji="1" sz="2400">
                <a:solidFill>
                  <a:srgbClr val="000000"/>
                </a:solidFill>
                <a:latin typeface="HGP創英角ｺﾞｼｯｸUB" panose="020B0900000000000000" pitchFamily="50" charset="-128"/>
                <a:ea typeface="HGP創英角ｺﾞｼｯｸUB" panose="020B0900000000000000" pitchFamily="50" charset="-128"/>
              </a:defRPr>
            </a:lvl4pPr>
            <a:lvl5pPr marL="2057400" indent="-228600" algn="l" eaLnBrk="0" hangingPunct="0">
              <a:defRPr kumimoji="1" sz="2400">
                <a:solidFill>
                  <a:srgbClr val="000000"/>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spcBef>
                <a:spcPct val="0"/>
              </a:spcBef>
              <a:spcAft>
                <a:spcPct val="0"/>
              </a:spcAft>
              <a:buClr>
                <a:schemeClr val="accent2"/>
              </a:buClr>
              <a:buSzPct val="90000"/>
              <a:buFont typeface="Wingdings" panose="05000000000000000000" pitchFamily="2" charset="2"/>
              <a:defRPr kumimoji="1" sz="2400">
                <a:solidFill>
                  <a:srgbClr val="000000"/>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spcBef>
                <a:spcPct val="0"/>
              </a:spcBef>
              <a:spcAft>
                <a:spcPct val="0"/>
              </a:spcAft>
              <a:buClr>
                <a:schemeClr val="accent2"/>
              </a:buClr>
              <a:buSzPct val="90000"/>
              <a:buFont typeface="Wingdings" panose="05000000000000000000" pitchFamily="2" charset="2"/>
              <a:defRPr kumimoji="1" sz="2400">
                <a:solidFill>
                  <a:srgbClr val="000000"/>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spcBef>
                <a:spcPct val="0"/>
              </a:spcBef>
              <a:spcAft>
                <a:spcPct val="0"/>
              </a:spcAft>
              <a:buClr>
                <a:schemeClr val="accent2"/>
              </a:buClr>
              <a:buSzPct val="90000"/>
              <a:buFont typeface="Wingdings" panose="05000000000000000000" pitchFamily="2" charset="2"/>
              <a:defRPr kumimoji="1" sz="2400">
                <a:solidFill>
                  <a:srgbClr val="000000"/>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spcBef>
                <a:spcPct val="0"/>
              </a:spcBef>
              <a:spcAft>
                <a:spcPct val="0"/>
              </a:spcAft>
              <a:buClr>
                <a:schemeClr val="accent2"/>
              </a:buClr>
              <a:buSzPct val="90000"/>
              <a:buFont typeface="Wingdings" panose="05000000000000000000" pitchFamily="2" charset="2"/>
              <a:defRPr kumimoji="1" sz="2400">
                <a:solidFill>
                  <a:srgbClr val="000000"/>
                </a:solidFill>
                <a:latin typeface="HGP創英角ｺﾞｼｯｸUB" panose="020B0900000000000000" pitchFamily="50" charset="-128"/>
                <a:ea typeface="HGP創英角ｺﾞｼｯｸUB" panose="020B0900000000000000" pitchFamily="50" charset="-128"/>
              </a:defRPr>
            </a:lvl9pPr>
          </a:lstStyle>
          <a:p>
            <a:pPr algn="ctr" eaLnBrk="1" hangingPunct="1">
              <a:spcBef>
                <a:spcPct val="0"/>
              </a:spcBef>
            </a:pPr>
            <a:fld id="{6FFA5ED1-331B-4D10-9C98-D91ABEB120E2}" type="slidenum">
              <a:rPr lang="en-US" altLang="ja-JP" sz="1292" b="1"/>
              <a:pPr algn="ctr" eaLnBrk="1" hangingPunct="1">
                <a:spcBef>
                  <a:spcPct val="0"/>
                </a:spcBef>
              </a:pPr>
              <a:t>‹#›</a:t>
            </a:fld>
            <a:endParaRPr lang="en-US" altLang="ja-JP" sz="1292" b="1"/>
          </a:p>
        </p:txBody>
      </p:sp>
    </p:spTree>
    <p:extLst>
      <p:ext uri="{BB962C8B-B14F-4D97-AF65-F5344CB8AC3E}">
        <p14:creationId xmlns:p14="http://schemas.microsoft.com/office/powerpoint/2010/main" val="1222162123"/>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Lst>
  <p:timing>
    <p:tnLst>
      <p:par>
        <p:cTn id="1" dur="indefinite" restart="never" nodeType="tmRoot"/>
      </p:par>
    </p:tnLst>
  </p:timing>
  <p:txStyles>
    <p:titleStyle>
      <a:lvl1pPr algn="l" rtl="0" eaLnBrk="0" fontAlgn="base" hangingPunct="0">
        <a:spcBef>
          <a:spcPct val="0"/>
        </a:spcBef>
        <a:spcAft>
          <a:spcPct val="0"/>
        </a:spcAft>
        <a:defRPr kumimoji="1" sz="2585" b="1" i="1">
          <a:solidFill>
            <a:schemeClr val="hlink"/>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2585" b="1" i="1">
          <a:solidFill>
            <a:schemeClr val="hlink"/>
          </a:solidFill>
          <a:effectLst>
            <a:outerShdw blurRad="38100" dist="38100" dir="2700000" algn="tl">
              <a:srgbClr val="C0C0C0"/>
            </a:outerShdw>
          </a:effectLst>
          <a:latin typeface="HGP創英角ｺﾞｼｯｸUB" pitchFamily="50" charset="-128"/>
          <a:ea typeface="ＭＳ Ｐゴシック" pitchFamily="50" charset="-128"/>
        </a:defRPr>
      </a:lvl2pPr>
      <a:lvl3pPr algn="l" rtl="0" eaLnBrk="0" fontAlgn="base" hangingPunct="0">
        <a:spcBef>
          <a:spcPct val="0"/>
        </a:spcBef>
        <a:spcAft>
          <a:spcPct val="0"/>
        </a:spcAft>
        <a:defRPr kumimoji="1" sz="2585" b="1" i="1">
          <a:solidFill>
            <a:schemeClr val="hlink"/>
          </a:solidFill>
          <a:effectLst>
            <a:outerShdw blurRad="38100" dist="38100" dir="2700000" algn="tl">
              <a:srgbClr val="C0C0C0"/>
            </a:outerShdw>
          </a:effectLst>
          <a:latin typeface="HGP創英角ｺﾞｼｯｸUB" pitchFamily="50" charset="-128"/>
          <a:ea typeface="ＭＳ Ｐゴシック" pitchFamily="50" charset="-128"/>
        </a:defRPr>
      </a:lvl3pPr>
      <a:lvl4pPr algn="l" rtl="0" eaLnBrk="0" fontAlgn="base" hangingPunct="0">
        <a:spcBef>
          <a:spcPct val="0"/>
        </a:spcBef>
        <a:spcAft>
          <a:spcPct val="0"/>
        </a:spcAft>
        <a:defRPr kumimoji="1" sz="2585" b="1" i="1">
          <a:solidFill>
            <a:schemeClr val="hlink"/>
          </a:solidFill>
          <a:effectLst>
            <a:outerShdw blurRad="38100" dist="38100" dir="2700000" algn="tl">
              <a:srgbClr val="C0C0C0"/>
            </a:outerShdw>
          </a:effectLst>
          <a:latin typeface="HGP創英角ｺﾞｼｯｸUB" pitchFamily="50" charset="-128"/>
          <a:ea typeface="ＭＳ Ｐゴシック" pitchFamily="50" charset="-128"/>
        </a:defRPr>
      </a:lvl4pPr>
      <a:lvl5pPr algn="l" rtl="0" eaLnBrk="0" fontAlgn="base" hangingPunct="0">
        <a:spcBef>
          <a:spcPct val="0"/>
        </a:spcBef>
        <a:spcAft>
          <a:spcPct val="0"/>
        </a:spcAft>
        <a:defRPr kumimoji="1" sz="2585" b="1" i="1">
          <a:solidFill>
            <a:schemeClr val="hlink"/>
          </a:solidFill>
          <a:effectLst>
            <a:outerShdw blurRad="38100" dist="38100" dir="2700000" algn="tl">
              <a:srgbClr val="C0C0C0"/>
            </a:outerShdw>
          </a:effectLst>
          <a:latin typeface="HGP創英角ｺﾞｼｯｸUB" pitchFamily="50" charset="-128"/>
          <a:ea typeface="ＭＳ Ｐゴシック" pitchFamily="50" charset="-128"/>
        </a:defRPr>
      </a:lvl5pPr>
      <a:lvl6pPr marL="422041" algn="l" rtl="0" fontAlgn="base">
        <a:spcBef>
          <a:spcPct val="0"/>
        </a:spcBef>
        <a:spcAft>
          <a:spcPct val="0"/>
        </a:spcAft>
        <a:defRPr kumimoji="1" sz="2215">
          <a:solidFill>
            <a:schemeClr val="tx2"/>
          </a:solidFill>
          <a:latin typeface="HGP創英角ｺﾞｼｯｸUB" pitchFamily="50" charset="-128"/>
          <a:ea typeface="ＭＳ Ｐゴシック" pitchFamily="50" charset="-128"/>
        </a:defRPr>
      </a:lvl6pPr>
      <a:lvl7pPr marL="844083" algn="l" rtl="0" fontAlgn="base">
        <a:spcBef>
          <a:spcPct val="0"/>
        </a:spcBef>
        <a:spcAft>
          <a:spcPct val="0"/>
        </a:spcAft>
        <a:defRPr kumimoji="1" sz="2215">
          <a:solidFill>
            <a:schemeClr val="tx2"/>
          </a:solidFill>
          <a:latin typeface="HGP創英角ｺﾞｼｯｸUB" pitchFamily="50" charset="-128"/>
          <a:ea typeface="ＭＳ Ｐゴシック" pitchFamily="50" charset="-128"/>
        </a:defRPr>
      </a:lvl7pPr>
      <a:lvl8pPr marL="1266124" algn="l" rtl="0" fontAlgn="base">
        <a:spcBef>
          <a:spcPct val="0"/>
        </a:spcBef>
        <a:spcAft>
          <a:spcPct val="0"/>
        </a:spcAft>
        <a:defRPr kumimoji="1" sz="2215">
          <a:solidFill>
            <a:schemeClr val="tx2"/>
          </a:solidFill>
          <a:latin typeface="HGP創英角ｺﾞｼｯｸUB" pitchFamily="50" charset="-128"/>
          <a:ea typeface="ＭＳ Ｐゴシック" pitchFamily="50" charset="-128"/>
        </a:defRPr>
      </a:lvl8pPr>
      <a:lvl9pPr marL="1688165" algn="l" rtl="0" fontAlgn="base">
        <a:spcBef>
          <a:spcPct val="0"/>
        </a:spcBef>
        <a:spcAft>
          <a:spcPct val="0"/>
        </a:spcAft>
        <a:defRPr kumimoji="1" sz="2215">
          <a:solidFill>
            <a:schemeClr val="tx2"/>
          </a:solidFill>
          <a:latin typeface="HGP創英角ｺﾞｼｯｸUB" pitchFamily="50" charset="-128"/>
          <a:ea typeface="ＭＳ Ｐゴシック" pitchFamily="50" charset="-128"/>
        </a:defRPr>
      </a:lvl9pPr>
    </p:titleStyle>
    <p:bodyStyle>
      <a:lvl1pPr marL="316531" indent="-316531" algn="l" rtl="0" eaLnBrk="0" fontAlgn="base" hangingPunct="0">
        <a:lnSpc>
          <a:spcPct val="105000"/>
        </a:lnSpc>
        <a:spcBef>
          <a:spcPct val="0"/>
        </a:spcBef>
        <a:spcAft>
          <a:spcPct val="0"/>
        </a:spcAft>
        <a:buClr>
          <a:schemeClr val="accent2"/>
        </a:buClr>
        <a:buSzPct val="90000"/>
        <a:buFont typeface="Wingdings" panose="05000000000000000000" pitchFamily="2" charset="2"/>
        <a:buChar char="u"/>
        <a:defRPr kumimoji="1" sz="2215">
          <a:solidFill>
            <a:srgbClr val="000000"/>
          </a:solidFill>
          <a:effectLst>
            <a:outerShdw blurRad="38100" dist="38100" dir="2700000" algn="tl">
              <a:srgbClr val="C0C0C0"/>
            </a:outerShdw>
          </a:effectLst>
          <a:latin typeface="+mn-lt"/>
          <a:ea typeface="+mn-ea"/>
          <a:cs typeface="+mn-cs"/>
        </a:defRPr>
      </a:lvl1pPr>
      <a:lvl2pPr marL="685817" indent="-263776" algn="l" rtl="0" eaLnBrk="0" fontAlgn="base" hangingPunct="0">
        <a:lnSpc>
          <a:spcPct val="105000"/>
        </a:lnSpc>
        <a:spcBef>
          <a:spcPct val="0"/>
        </a:spcBef>
        <a:spcAft>
          <a:spcPct val="0"/>
        </a:spcAft>
        <a:buClr>
          <a:schemeClr val="accent2"/>
        </a:buClr>
        <a:buSzPct val="90000"/>
        <a:buFont typeface="Wingdings" panose="05000000000000000000" pitchFamily="2" charset="2"/>
        <a:buChar char="–"/>
        <a:defRPr kumimoji="1" sz="1846" b="1">
          <a:solidFill>
            <a:srgbClr val="000000"/>
          </a:solidFill>
          <a:latin typeface="+mn-lt"/>
          <a:ea typeface="+mn-ea"/>
          <a:cs typeface="+mn-cs"/>
        </a:defRPr>
      </a:lvl2pPr>
      <a:lvl3pPr marL="1055103" indent="-211021" algn="l" rtl="0" eaLnBrk="0" fontAlgn="base" hangingPunct="0">
        <a:lnSpc>
          <a:spcPct val="105000"/>
        </a:lnSpc>
        <a:spcBef>
          <a:spcPct val="0"/>
        </a:spcBef>
        <a:spcAft>
          <a:spcPct val="0"/>
        </a:spcAft>
        <a:buClr>
          <a:schemeClr val="accent2"/>
        </a:buClr>
        <a:buSzPct val="90000"/>
        <a:buFont typeface="Wingdings" panose="05000000000000000000" pitchFamily="2" charset="2"/>
        <a:buChar char="l"/>
        <a:defRPr>
          <a:solidFill>
            <a:srgbClr val="000000"/>
          </a:solidFill>
          <a:latin typeface="+mn-lt"/>
          <a:ea typeface="+mn-ea"/>
          <a:cs typeface="+mn-cs"/>
        </a:defRPr>
      </a:lvl3pPr>
      <a:lvl4pPr marL="1477145" indent="-211021" algn="l" rtl="0" eaLnBrk="0" fontAlgn="base" hangingPunct="0">
        <a:lnSpc>
          <a:spcPct val="120000"/>
        </a:lnSpc>
        <a:spcBef>
          <a:spcPct val="0"/>
        </a:spcBef>
        <a:spcAft>
          <a:spcPct val="0"/>
        </a:spcAft>
        <a:buClr>
          <a:schemeClr val="accent2"/>
        </a:buClr>
        <a:buSzPct val="90000"/>
        <a:buFont typeface="Wingdings" panose="05000000000000000000" pitchFamily="2" charset="2"/>
        <a:buChar char="p"/>
        <a:defRPr kumimoji="1" sz="1477">
          <a:solidFill>
            <a:srgbClr val="000000"/>
          </a:solidFill>
          <a:latin typeface="+mn-lt"/>
          <a:ea typeface="+mn-ea"/>
          <a:cs typeface="+mn-cs"/>
        </a:defRPr>
      </a:lvl4pPr>
      <a:lvl5pPr marL="1899186" indent="-212487" algn="ctr" rtl="0" eaLnBrk="0" fontAlgn="base" hangingPunct="0">
        <a:lnSpc>
          <a:spcPct val="90000"/>
        </a:lnSpc>
        <a:spcBef>
          <a:spcPct val="0"/>
        </a:spcBef>
        <a:spcAft>
          <a:spcPct val="0"/>
        </a:spcAft>
        <a:buClr>
          <a:schemeClr val="accent2"/>
        </a:buClr>
        <a:buSzPct val="90000"/>
        <a:buFont typeface="Wingdings" pitchFamily="2" charset="2"/>
        <a:buChar char="»"/>
        <a:defRPr kumimoji="1" sz="1846">
          <a:solidFill>
            <a:srgbClr val="000000"/>
          </a:solidFill>
          <a:latin typeface="+mn-lt"/>
          <a:ea typeface="+mn-ea"/>
          <a:cs typeface="+mn-cs"/>
        </a:defRPr>
      </a:lvl5pPr>
      <a:lvl6pPr marL="2321227" indent="-212487" algn="ctr" rtl="0" fontAlgn="base">
        <a:lnSpc>
          <a:spcPct val="90000"/>
        </a:lnSpc>
        <a:spcBef>
          <a:spcPct val="0"/>
        </a:spcBef>
        <a:spcAft>
          <a:spcPct val="0"/>
        </a:spcAft>
        <a:buClr>
          <a:schemeClr val="accent2"/>
        </a:buClr>
        <a:buSzPct val="90000"/>
        <a:buFont typeface="Wingdings" pitchFamily="2" charset="2"/>
        <a:defRPr kumimoji="1" sz="1846">
          <a:solidFill>
            <a:srgbClr val="000000"/>
          </a:solidFill>
          <a:latin typeface="+mn-lt"/>
          <a:ea typeface="+mn-ea"/>
          <a:cs typeface="+mn-cs"/>
        </a:defRPr>
      </a:lvl6pPr>
      <a:lvl7pPr marL="2743269" indent="-212487" algn="ctr" rtl="0" fontAlgn="base">
        <a:lnSpc>
          <a:spcPct val="90000"/>
        </a:lnSpc>
        <a:spcBef>
          <a:spcPct val="0"/>
        </a:spcBef>
        <a:spcAft>
          <a:spcPct val="0"/>
        </a:spcAft>
        <a:buClr>
          <a:schemeClr val="accent2"/>
        </a:buClr>
        <a:buSzPct val="90000"/>
        <a:buFont typeface="Wingdings" pitchFamily="2" charset="2"/>
        <a:defRPr kumimoji="1" sz="1846">
          <a:solidFill>
            <a:srgbClr val="000000"/>
          </a:solidFill>
          <a:latin typeface="+mn-lt"/>
          <a:ea typeface="+mn-ea"/>
          <a:cs typeface="+mn-cs"/>
        </a:defRPr>
      </a:lvl7pPr>
      <a:lvl8pPr marL="3165310" indent="-212487" algn="ctr" rtl="0" fontAlgn="base">
        <a:lnSpc>
          <a:spcPct val="90000"/>
        </a:lnSpc>
        <a:spcBef>
          <a:spcPct val="0"/>
        </a:spcBef>
        <a:spcAft>
          <a:spcPct val="0"/>
        </a:spcAft>
        <a:buClr>
          <a:schemeClr val="accent2"/>
        </a:buClr>
        <a:buSzPct val="90000"/>
        <a:buFont typeface="Wingdings" pitchFamily="2" charset="2"/>
        <a:defRPr kumimoji="1" sz="1846">
          <a:solidFill>
            <a:srgbClr val="000000"/>
          </a:solidFill>
          <a:latin typeface="+mn-lt"/>
          <a:ea typeface="+mn-ea"/>
          <a:cs typeface="+mn-cs"/>
        </a:defRPr>
      </a:lvl8pPr>
      <a:lvl9pPr marL="3587351" indent="-212487" algn="ctr" rtl="0" fontAlgn="base">
        <a:lnSpc>
          <a:spcPct val="90000"/>
        </a:lnSpc>
        <a:spcBef>
          <a:spcPct val="0"/>
        </a:spcBef>
        <a:spcAft>
          <a:spcPct val="0"/>
        </a:spcAft>
        <a:buClr>
          <a:schemeClr val="accent2"/>
        </a:buClr>
        <a:buSzPct val="90000"/>
        <a:buFont typeface="Wingdings" pitchFamily="2" charset="2"/>
        <a:defRPr kumimoji="1" sz="1846">
          <a:solidFill>
            <a:srgbClr val="000000"/>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a:effectLst/>
                <a:latin typeface="Arial" charset="0"/>
                <a:ea typeface="+mn-ea"/>
              </a:defRPr>
            </a:lvl1pPr>
          </a:lstStyle>
          <a:p>
            <a:pPr>
              <a:defRPr/>
            </a:pPr>
            <a:endParaRPr lang="en-US" altLang="ja-JP">
              <a:solidFill>
                <a:srgbClr val="000000"/>
              </a:solidFill>
            </a:endParaRPr>
          </a:p>
        </p:txBody>
      </p:sp>
      <p:sp>
        <p:nvSpPr>
          <p:cNvPr id="5124"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effectLst/>
                <a:latin typeface="Arial" charset="0"/>
                <a:ea typeface="+mn-ea"/>
              </a:defRPr>
            </a:lvl1pPr>
          </a:lstStyle>
          <a:p>
            <a:pPr>
              <a:defRPr/>
            </a:pPr>
            <a:endParaRPr lang="en-US" altLang="ja-JP">
              <a:solidFill>
                <a:srgbClr val="000000"/>
              </a:solidFill>
            </a:endParaRPr>
          </a:p>
        </p:txBody>
      </p:sp>
      <p:sp>
        <p:nvSpPr>
          <p:cNvPr id="5125" name="Rectangle 5"/>
          <p:cNvSpPr>
            <a:spLocks noGrp="1" noChangeArrowheads="1"/>
          </p:cNvSpPr>
          <p:nvPr>
            <p:ph type="sldNum" sz="quarter" idx="4"/>
          </p:nvPr>
        </p:nvSpPr>
        <p:spPr bwMode="auto">
          <a:xfrm>
            <a:off x="6516688"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Arial" charset="0"/>
                <a:ea typeface="ＭＳ Ｐゴシック" pitchFamily="50" charset="-128"/>
              </a:defRPr>
            </a:lvl1pPr>
          </a:lstStyle>
          <a:p>
            <a:pPr>
              <a:defRPr/>
            </a:pPr>
            <a:endParaRPr lang="en-US" altLang="ja-JP">
              <a:solidFill>
                <a:srgbClr val="000000"/>
              </a:solidFill>
            </a:endParaRPr>
          </a:p>
        </p:txBody>
      </p:sp>
      <p:sp>
        <p:nvSpPr>
          <p:cNvPr id="5127" name="Line 7"/>
          <p:cNvSpPr>
            <a:spLocks noChangeShapeType="1"/>
          </p:cNvSpPr>
          <p:nvPr userDrawn="1"/>
        </p:nvSpPr>
        <p:spPr bwMode="auto">
          <a:xfrm>
            <a:off x="250825" y="642938"/>
            <a:ext cx="8642350" cy="0"/>
          </a:xfrm>
          <a:prstGeom prst="line">
            <a:avLst/>
          </a:prstGeom>
          <a:noFill/>
          <a:ln w="19050">
            <a:solidFill>
              <a:srgbClr val="3366FF"/>
            </a:solidFill>
            <a:round/>
            <a:headEnd/>
            <a:tailEnd/>
          </a:ln>
          <a:effectLst/>
        </p:spPr>
        <p:txBody>
          <a:bodyPr/>
          <a:lstStyle/>
          <a:p>
            <a:pPr algn="ctr">
              <a:lnSpc>
                <a:spcPct val="70000"/>
              </a:lnSpc>
              <a:defRPr/>
            </a:pPr>
            <a:endParaRPr lang="ja-JP" altLang="en-US" sz="2400">
              <a:solidFill>
                <a:srgbClr val="000000"/>
              </a:solidFill>
              <a:effectLst>
                <a:outerShdw blurRad="38100" dist="38100" dir="2700000" algn="tl">
                  <a:srgbClr val="000000">
                    <a:alpha val="43137"/>
                  </a:srgbClr>
                </a:outerShdw>
              </a:effectLst>
              <a:latin typeface="Arial" charset="0"/>
              <a:ea typeface="HGPｺﾞｼｯｸE" pitchFamily="50" charset="-128"/>
            </a:endParaRPr>
          </a:p>
        </p:txBody>
      </p:sp>
      <p:sp>
        <p:nvSpPr>
          <p:cNvPr id="5128" name="Line 8"/>
          <p:cNvSpPr>
            <a:spLocks noChangeShapeType="1"/>
          </p:cNvSpPr>
          <p:nvPr userDrawn="1"/>
        </p:nvSpPr>
        <p:spPr bwMode="auto">
          <a:xfrm>
            <a:off x="250825" y="714375"/>
            <a:ext cx="8642350" cy="0"/>
          </a:xfrm>
          <a:prstGeom prst="line">
            <a:avLst/>
          </a:prstGeom>
          <a:noFill/>
          <a:ln w="19050">
            <a:solidFill>
              <a:srgbClr val="FF00FF"/>
            </a:solidFill>
            <a:round/>
            <a:headEnd/>
            <a:tailEnd/>
          </a:ln>
          <a:effectLst/>
        </p:spPr>
        <p:txBody>
          <a:bodyPr/>
          <a:lstStyle/>
          <a:p>
            <a:pPr algn="ctr">
              <a:lnSpc>
                <a:spcPct val="70000"/>
              </a:lnSpc>
              <a:defRPr/>
            </a:pPr>
            <a:endParaRPr lang="ja-JP" altLang="en-US" sz="2400">
              <a:solidFill>
                <a:srgbClr val="000000"/>
              </a:solidFill>
              <a:effectLst>
                <a:outerShdw blurRad="38100" dist="38100" dir="2700000" algn="tl">
                  <a:srgbClr val="000000">
                    <a:alpha val="43137"/>
                  </a:srgbClr>
                </a:outerShdw>
              </a:effectLst>
              <a:latin typeface="Arial" charset="0"/>
              <a:ea typeface="HGPｺﾞｼｯｸE" pitchFamily="50" charset="-128"/>
            </a:endParaRPr>
          </a:p>
        </p:txBody>
      </p:sp>
      <p:pic>
        <p:nvPicPr>
          <p:cNvPr id="8" name="Picture 1" descr="ATMO_asia_2016_logos-02.png"/>
          <p:cNvPicPr>
            <a:picLocks noChangeAspect="1"/>
          </p:cNvPicPr>
          <p:nvPr userDrawn="1"/>
        </p:nvPicPr>
        <p:blipFill rotWithShape="1">
          <a:blip r:embed="rId15" cstate="print">
            <a:extLst>
              <a:ext uri="{28A0092B-C50C-407E-A947-70E740481C1C}">
                <a14:useLocalDpi xmlns:a14="http://schemas.microsoft.com/office/drawing/2010/main" val="0"/>
              </a:ext>
            </a:extLst>
          </a:blip>
          <a:srcRect t="9612" b="54378"/>
          <a:stretch/>
        </p:blipFill>
        <p:spPr bwMode="auto">
          <a:xfrm>
            <a:off x="7367830" y="131708"/>
            <a:ext cx="152465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2589583"/>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 id="2147483898" r:id="rId13"/>
  </p:sldLayoutIdLst>
  <p:transition spd="med"/>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15064" name="Rectangle 24"/>
          <p:cNvSpPr>
            <a:spLocks noChangeArrowheads="1"/>
          </p:cNvSpPr>
          <p:nvPr/>
        </p:nvSpPr>
        <p:spPr bwMode="auto">
          <a:xfrm rot="10800000">
            <a:off x="0" y="404813"/>
            <a:ext cx="9144000" cy="142875"/>
          </a:xfrm>
          <a:prstGeom prst="rect">
            <a:avLst/>
          </a:prstGeom>
          <a:gradFill rotWithShape="1">
            <a:gsLst>
              <a:gs pos="0">
                <a:srgbClr val="D6D6D6"/>
              </a:gs>
              <a:gs pos="100000">
                <a:schemeClr val="bg1"/>
              </a:gs>
            </a:gsLst>
            <a:lin ang="5400000" scaled="1"/>
          </a:gradFill>
          <a:ln w="9525">
            <a:noFill/>
            <a:miter lim="800000"/>
            <a:headEnd/>
            <a:tailEnd/>
          </a:ln>
          <a:effec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spcBef>
                <a:spcPct val="0"/>
              </a:spcBef>
              <a:defRPr/>
            </a:pPr>
            <a:endParaRPr lang="ja-JP" altLang="ja-JP" sz="1400" dirty="0">
              <a:solidFill>
                <a:srgbClr val="FFFFFF"/>
              </a:solidFill>
              <a:latin typeface="MS UI Gothic" panose="020B0600070205080204" pitchFamily="50" charset="-128"/>
              <a:ea typeface="MS UI Gothic" panose="020B0600070205080204" pitchFamily="50" charset="-128"/>
            </a:endParaRPr>
          </a:p>
        </p:txBody>
      </p:sp>
      <p:pic>
        <p:nvPicPr>
          <p:cNvPr id="1027" name="Picture 29" descr="head_wind"/>
          <p:cNvPicPr>
            <a:picLocks noChangeAspect="1" noChangeArrowheads="1"/>
          </p:cNvPicPr>
          <p:nvPr/>
        </p:nvPicPr>
        <p:blipFill>
          <a:blip r:embed="rId8"/>
          <a:srcRect/>
          <a:stretch>
            <a:fillRect/>
          </a:stretch>
        </p:blipFill>
        <p:spPr bwMode="auto">
          <a:xfrm>
            <a:off x="-14288" y="-26988"/>
            <a:ext cx="9158288" cy="547688"/>
          </a:xfrm>
          <a:prstGeom prst="rect">
            <a:avLst/>
          </a:prstGeom>
          <a:noFill/>
          <a:ln w="9525">
            <a:noFill/>
            <a:miter lim="800000"/>
            <a:headEnd/>
            <a:tailEnd/>
          </a:ln>
        </p:spPr>
      </p:pic>
      <p:sp>
        <p:nvSpPr>
          <p:cNvPr id="4099" name="Rectangle 8"/>
          <p:cNvSpPr>
            <a:spLocks noGrp="1" noChangeArrowheads="1"/>
          </p:cNvSpPr>
          <p:nvPr>
            <p:ph type="body" idx="1"/>
          </p:nvPr>
        </p:nvSpPr>
        <p:spPr bwMode="auto">
          <a:xfrm>
            <a:off x="323850" y="981075"/>
            <a:ext cx="8569325" cy="5472113"/>
          </a:xfrm>
          <a:prstGeom prst="rect">
            <a:avLst/>
          </a:prstGeom>
          <a:noFill/>
          <a:ln>
            <a:noFill/>
          </a:ln>
          <a:extLst/>
        </p:spPr>
        <p:txBody>
          <a:bodyPr vert="horz" wrap="square" lIns="0" tIns="0" rIns="0" bIns="0"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　</a:t>
            </a:r>
            <a:r>
              <a:rPr lang="en-US" altLang="ja-JP" dirty="0" smtClean="0"/>
              <a:t>(20P)</a:t>
            </a:r>
            <a:endParaRPr lang="ja-JP" altLang="en-US" dirty="0" smtClean="0"/>
          </a:p>
          <a:p>
            <a:pPr lvl="2"/>
            <a:r>
              <a:rPr lang="ja-JP" altLang="en-US" dirty="0" smtClean="0"/>
              <a:t>第 </a:t>
            </a:r>
            <a:r>
              <a:rPr lang="en-US" altLang="ja-JP" dirty="0" smtClean="0"/>
              <a:t>3 </a:t>
            </a:r>
            <a:r>
              <a:rPr lang="ja-JP" altLang="en-US" dirty="0" smtClean="0"/>
              <a:t>レベル </a:t>
            </a:r>
            <a:r>
              <a:rPr lang="en-US" altLang="ja-JP" dirty="0" smtClean="0"/>
              <a:t>(18P)</a:t>
            </a:r>
            <a:endParaRPr lang="ja-JP" altLang="en-US" dirty="0" smtClean="0"/>
          </a:p>
          <a:p>
            <a:pPr lvl="3"/>
            <a:r>
              <a:rPr lang="ja-JP" altLang="en-US" dirty="0" smtClean="0"/>
              <a:t>第 </a:t>
            </a:r>
            <a:r>
              <a:rPr lang="en-US" altLang="ja-JP" dirty="0" smtClean="0"/>
              <a:t>4 </a:t>
            </a:r>
            <a:r>
              <a:rPr lang="ja-JP" altLang="en-US" dirty="0" smtClean="0"/>
              <a:t>レベル</a:t>
            </a:r>
            <a:r>
              <a:rPr lang="en-US" altLang="ja-JP" dirty="0" smtClean="0"/>
              <a:t>(16P)</a:t>
            </a:r>
            <a:endParaRPr lang="ja-JP" altLang="en-US" dirty="0" smtClean="0"/>
          </a:p>
          <a:p>
            <a:pPr lvl="4"/>
            <a:r>
              <a:rPr lang="ja-JP" altLang="en-US" dirty="0" smtClean="0"/>
              <a:t>第 </a:t>
            </a:r>
            <a:r>
              <a:rPr lang="en-US" altLang="ja-JP" dirty="0" smtClean="0"/>
              <a:t>5 </a:t>
            </a:r>
            <a:r>
              <a:rPr lang="ja-JP" altLang="en-US" dirty="0" smtClean="0"/>
              <a:t>レベル　</a:t>
            </a:r>
            <a:r>
              <a:rPr lang="en-US" altLang="ja-JP" dirty="0" smtClean="0"/>
              <a:t>(14P)</a:t>
            </a:r>
          </a:p>
          <a:p>
            <a:pPr lvl="5"/>
            <a:r>
              <a:rPr lang="ja-JP" altLang="en-US" dirty="0" smtClean="0"/>
              <a:t>第</a:t>
            </a:r>
            <a:r>
              <a:rPr lang="en-US" altLang="ja-JP" dirty="0" smtClean="0"/>
              <a:t>6</a:t>
            </a:r>
            <a:r>
              <a:rPr lang="ja-JP" altLang="en-US" dirty="0" smtClean="0"/>
              <a:t>レベル  （１２</a:t>
            </a:r>
            <a:r>
              <a:rPr lang="en-US" altLang="ja-JP" dirty="0" smtClean="0"/>
              <a:t>P)</a:t>
            </a:r>
            <a:endParaRPr lang="ja-JP" altLang="en-US" dirty="0" smtClean="0"/>
          </a:p>
        </p:txBody>
      </p:sp>
      <p:sp>
        <p:nvSpPr>
          <p:cNvPr id="1029" name="Rectangle 19"/>
          <p:cNvSpPr>
            <a:spLocks noGrp="1" noChangeArrowheads="1"/>
          </p:cNvSpPr>
          <p:nvPr>
            <p:ph type="title"/>
          </p:nvPr>
        </p:nvSpPr>
        <p:spPr bwMode="auto">
          <a:xfrm>
            <a:off x="323850" y="58738"/>
            <a:ext cx="8569325" cy="4175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smtClean="0"/>
              <a:t>マスタ タイトルの書式設定</a:t>
            </a:r>
          </a:p>
        </p:txBody>
      </p:sp>
      <p:pic>
        <p:nvPicPr>
          <p:cNvPr id="1030" name="Picture 21" descr="LAWSONロゴ"/>
          <p:cNvPicPr>
            <a:picLocks noChangeAspect="1" noChangeArrowheads="1"/>
          </p:cNvPicPr>
          <p:nvPr/>
        </p:nvPicPr>
        <p:blipFill>
          <a:blip r:embed="rId9"/>
          <a:srcRect/>
          <a:stretch>
            <a:fillRect/>
          </a:stretch>
        </p:blipFill>
        <p:spPr bwMode="auto">
          <a:xfrm>
            <a:off x="8137525" y="282575"/>
            <a:ext cx="755650" cy="122238"/>
          </a:xfrm>
          <a:prstGeom prst="rect">
            <a:avLst/>
          </a:prstGeom>
          <a:noFill/>
          <a:ln w="9525">
            <a:noFill/>
            <a:miter lim="800000"/>
            <a:headEnd/>
            <a:tailEnd/>
          </a:ln>
        </p:spPr>
      </p:pic>
      <p:sp>
        <p:nvSpPr>
          <p:cNvPr id="215065" name="Rectangle 25"/>
          <p:cNvSpPr>
            <a:spLocks noChangeArrowheads="1"/>
          </p:cNvSpPr>
          <p:nvPr/>
        </p:nvSpPr>
        <p:spPr bwMode="auto">
          <a:xfrm>
            <a:off x="323850" y="6597650"/>
            <a:ext cx="3455988" cy="144463"/>
          </a:xfrm>
          <a:prstGeom prst="rect">
            <a:avLst/>
          </a:prstGeom>
          <a:noFill/>
          <a:ln w="9525">
            <a:noFill/>
            <a:miter lim="800000"/>
            <a:headEnd/>
            <a:tailEnd/>
          </a:ln>
          <a:effectLst/>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defRPr/>
            </a:pPr>
            <a:r>
              <a:rPr lang="en-US" altLang="ja-JP" b="1" dirty="0">
                <a:solidFill>
                  <a:srgbClr val="646464"/>
                </a:solidFill>
              </a:rPr>
              <a:t>Copyright (c) </a:t>
            </a:r>
            <a:r>
              <a:rPr lang="en-US" altLang="ja-JP" b="1" dirty="0" smtClean="0">
                <a:solidFill>
                  <a:srgbClr val="646464"/>
                </a:solidFill>
              </a:rPr>
              <a:t>2015 </a:t>
            </a:r>
            <a:r>
              <a:rPr lang="en-US" altLang="ja-JP" b="1" dirty="0">
                <a:solidFill>
                  <a:srgbClr val="646464"/>
                </a:solidFill>
              </a:rPr>
              <a:t>Lawson, Inc.  All rights reserved.</a:t>
            </a:r>
          </a:p>
        </p:txBody>
      </p:sp>
      <p:sp>
        <p:nvSpPr>
          <p:cNvPr id="215066" name="Line 26"/>
          <p:cNvSpPr>
            <a:spLocks noChangeShapeType="1"/>
          </p:cNvSpPr>
          <p:nvPr/>
        </p:nvSpPr>
        <p:spPr bwMode="auto">
          <a:xfrm>
            <a:off x="3492500" y="6669088"/>
            <a:ext cx="5295900" cy="0"/>
          </a:xfrm>
          <a:prstGeom prst="line">
            <a:avLst/>
          </a:prstGeom>
          <a:noFill/>
          <a:ln w="12700">
            <a:solidFill>
              <a:srgbClr val="2156A3"/>
            </a:solidFill>
            <a:round/>
            <a:headEnd/>
            <a:tailEnd/>
          </a:ln>
          <a:effectLst/>
        </p:spPr>
        <p:txBody>
          <a:bodyPr/>
          <a:lstStyle/>
          <a:p>
            <a:pPr algn="ctr">
              <a:spcBef>
                <a:spcPct val="0"/>
              </a:spcBef>
              <a:defRPr/>
            </a:pPr>
            <a:endParaRPr lang="ja-JP" altLang="en-US" sz="1400" dirty="0">
              <a:solidFill>
                <a:srgbClr val="FFFFFF"/>
              </a:solidFill>
              <a:latin typeface="Arial" charset="0"/>
              <a:ea typeface="MS UI Gothic" pitchFamily="50" charset="-128"/>
              <a:cs typeface="MS UI Gothic" pitchFamily="50" charset="-128"/>
            </a:endParaRPr>
          </a:p>
        </p:txBody>
      </p:sp>
      <p:sp>
        <p:nvSpPr>
          <p:cNvPr id="215067" name="Rectangle 27"/>
          <p:cNvSpPr>
            <a:spLocks noChangeArrowheads="1"/>
          </p:cNvSpPr>
          <p:nvPr/>
        </p:nvSpPr>
        <p:spPr bwMode="auto">
          <a:xfrm>
            <a:off x="8748713" y="6597650"/>
            <a:ext cx="395287" cy="144463"/>
          </a:xfrm>
          <a:prstGeom prst="rect">
            <a:avLst/>
          </a:prstGeom>
          <a:noFill/>
          <a:ln w="9525">
            <a:noFill/>
            <a:miter lim="800000"/>
            <a:headEnd/>
            <a:tailEnd/>
          </a:ln>
          <a:effectLst/>
        </p:spPr>
        <p:txBody>
          <a:bodyPr lIns="0" tIns="0" rIns="0" bIns="0" anchor="ctr" anchorCtr="1"/>
          <a:lstStyle>
            <a:lvl1pPr>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a:spcBef>
                <a:spcPct val="0"/>
              </a:spcBef>
              <a:defRPr/>
            </a:pPr>
            <a:fld id="{D889C685-2530-4CC6-BBD4-BA1BCB0C8E51}" type="slidenum">
              <a:rPr lang="en-US" altLang="ja-JP" sz="1100" b="1">
                <a:solidFill>
                  <a:srgbClr val="1F5FA8"/>
                </a:solidFill>
              </a:rPr>
              <a:pPr algn="r">
                <a:spcBef>
                  <a:spcPct val="0"/>
                </a:spcBef>
                <a:defRPr/>
              </a:pPr>
              <a:t>‹#›</a:t>
            </a:fld>
            <a:endParaRPr lang="en-US" altLang="ja-JP" sz="1100" b="1" dirty="0">
              <a:solidFill>
                <a:srgbClr val="1F5FA8"/>
              </a:solidFill>
            </a:endParaRPr>
          </a:p>
        </p:txBody>
      </p:sp>
      <p:sp>
        <p:nvSpPr>
          <p:cNvPr id="215068" name="Rectangle 28"/>
          <p:cNvSpPr>
            <a:spLocks noChangeArrowheads="1"/>
          </p:cNvSpPr>
          <p:nvPr/>
        </p:nvSpPr>
        <p:spPr bwMode="auto">
          <a:xfrm>
            <a:off x="0" y="6518275"/>
            <a:ext cx="250825" cy="304800"/>
          </a:xfrm>
          <a:prstGeom prst="rect">
            <a:avLst/>
          </a:prstGeom>
          <a:solidFill>
            <a:srgbClr val="2156A3"/>
          </a:solidFill>
          <a:ln w="38100">
            <a:noFill/>
            <a:miter lim="800000"/>
            <a:headEnd/>
            <a:tailEnd/>
          </a:ln>
          <a:effectLst/>
        </p:spPr>
        <p:txBody>
          <a:bodyPr lIns="90000" tIns="46800" rIns="90000" bIns="46800"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4572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9144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1371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18288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spcBef>
                <a:spcPct val="0"/>
              </a:spcBef>
              <a:defRPr/>
            </a:pPr>
            <a:endParaRPr lang="ja-JP" altLang="ja-JP" sz="1400" dirty="0">
              <a:solidFill>
                <a:srgbClr val="FFFFFF"/>
              </a:solidFill>
              <a:ea typeface="MS UI Gothic" panose="020B0600070205080204" pitchFamily="50" charset="-128"/>
            </a:endParaRPr>
          </a:p>
        </p:txBody>
      </p:sp>
      <p:sp>
        <p:nvSpPr>
          <p:cNvPr id="12" name="角丸四角形 11"/>
          <p:cNvSpPr/>
          <p:nvPr userDrawn="1"/>
        </p:nvSpPr>
        <p:spPr bwMode="invGray">
          <a:xfrm>
            <a:off x="8040688" y="-4763"/>
            <a:ext cx="1081087" cy="238126"/>
          </a:xfrm>
          <a:prstGeom prst="round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defRPr/>
            </a:pPr>
            <a:r>
              <a:rPr lang="ja-JP" altLang="en-US" sz="1600" b="1" dirty="0">
                <a:solidFill>
                  <a:srgbClr val="FEFEFE"/>
                </a:solidFill>
              </a:rPr>
              <a:t>社外秘</a:t>
            </a:r>
          </a:p>
        </p:txBody>
      </p:sp>
    </p:spTree>
    <p:extLst>
      <p:ext uri="{BB962C8B-B14F-4D97-AF65-F5344CB8AC3E}">
        <p14:creationId xmlns:p14="http://schemas.microsoft.com/office/powerpoint/2010/main" val="3186096475"/>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2600" kern="1200">
          <a:solidFill>
            <a:srgbClr val="FFFFFF"/>
          </a:solidFill>
          <a:latin typeface="+mj-lt"/>
          <a:ea typeface="+mj-ea"/>
          <a:cs typeface="+mj-cs"/>
        </a:defRPr>
      </a:lvl1pPr>
      <a:lvl2pPr algn="l" rtl="0" eaLnBrk="0" fontAlgn="base" hangingPunct="0">
        <a:spcBef>
          <a:spcPct val="0"/>
        </a:spcBef>
        <a:spcAft>
          <a:spcPct val="0"/>
        </a:spcAft>
        <a:defRPr kumimoji="1" sz="2600">
          <a:solidFill>
            <a:srgbClr val="FFFFFF"/>
          </a:solidFill>
          <a:latin typeface="Arial" panose="020B0604020202020204" pitchFamily="34" charset="0"/>
          <a:ea typeface="ＭＳ Ｐゴシック" panose="020B0600070205080204" pitchFamily="50" charset="-128"/>
        </a:defRPr>
      </a:lvl2pPr>
      <a:lvl3pPr algn="l" rtl="0" eaLnBrk="0" fontAlgn="base" hangingPunct="0">
        <a:spcBef>
          <a:spcPct val="0"/>
        </a:spcBef>
        <a:spcAft>
          <a:spcPct val="0"/>
        </a:spcAft>
        <a:defRPr kumimoji="1" sz="2600">
          <a:solidFill>
            <a:srgbClr val="FFFFFF"/>
          </a:solidFill>
          <a:latin typeface="Arial" panose="020B0604020202020204" pitchFamily="34" charset="0"/>
          <a:ea typeface="ＭＳ Ｐゴシック" panose="020B0600070205080204" pitchFamily="50" charset="-128"/>
        </a:defRPr>
      </a:lvl3pPr>
      <a:lvl4pPr algn="l" rtl="0" eaLnBrk="0" fontAlgn="base" hangingPunct="0">
        <a:spcBef>
          <a:spcPct val="0"/>
        </a:spcBef>
        <a:spcAft>
          <a:spcPct val="0"/>
        </a:spcAft>
        <a:defRPr kumimoji="1" sz="2600">
          <a:solidFill>
            <a:srgbClr val="FFFFFF"/>
          </a:solidFill>
          <a:latin typeface="Arial" panose="020B0604020202020204" pitchFamily="34" charset="0"/>
          <a:ea typeface="ＭＳ Ｐゴシック" panose="020B0600070205080204" pitchFamily="50" charset="-128"/>
        </a:defRPr>
      </a:lvl4pPr>
      <a:lvl5pPr algn="l" rtl="0" eaLnBrk="0" fontAlgn="base" hangingPunct="0">
        <a:spcBef>
          <a:spcPct val="0"/>
        </a:spcBef>
        <a:spcAft>
          <a:spcPct val="0"/>
        </a:spcAft>
        <a:defRPr kumimoji="1" sz="2600">
          <a:solidFill>
            <a:srgbClr val="FFFFFF"/>
          </a:solidFill>
          <a:latin typeface="Arial" panose="020B0604020202020204" pitchFamily="34" charset="0"/>
          <a:ea typeface="ＭＳ Ｐゴシック" panose="020B0600070205080204" pitchFamily="50" charset="-128"/>
        </a:defRPr>
      </a:lvl5pPr>
      <a:lvl6pPr marL="457200" algn="l" rtl="0" eaLnBrk="1" fontAlgn="base" hangingPunct="1">
        <a:spcBef>
          <a:spcPct val="0"/>
        </a:spcBef>
        <a:spcAft>
          <a:spcPct val="0"/>
        </a:spcAft>
        <a:defRPr kumimoji="1" sz="2800">
          <a:solidFill>
            <a:schemeClr val="bg1"/>
          </a:solidFill>
          <a:latin typeface="Arial" panose="020B0604020202020204" pitchFamily="34" charset="0"/>
          <a:ea typeface="ＭＳ Ｐゴシック" panose="020B0600070205080204" pitchFamily="50" charset="-128"/>
        </a:defRPr>
      </a:lvl6pPr>
      <a:lvl7pPr marL="914400" algn="l" rtl="0" eaLnBrk="1" fontAlgn="base" hangingPunct="1">
        <a:spcBef>
          <a:spcPct val="0"/>
        </a:spcBef>
        <a:spcAft>
          <a:spcPct val="0"/>
        </a:spcAft>
        <a:defRPr kumimoji="1" sz="2800">
          <a:solidFill>
            <a:schemeClr val="bg1"/>
          </a:solidFill>
          <a:latin typeface="Arial" panose="020B0604020202020204" pitchFamily="34" charset="0"/>
          <a:ea typeface="ＭＳ Ｐゴシック" panose="020B0600070205080204" pitchFamily="50" charset="-128"/>
        </a:defRPr>
      </a:lvl7pPr>
      <a:lvl8pPr marL="1371600" algn="l" rtl="0" eaLnBrk="1" fontAlgn="base" hangingPunct="1">
        <a:spcBef>
          <a:spcPct val="0"/>
        </a:spcBef>
        <a:spcAft>
          <a:spcPct val="0"/>
        </a:spcAft>
        <a:defRPr kumimoji="1" sz="2800">
          <a:solidFill>
            <a:schemeClr val="bg1"/>
          </a:solidFill>
          <a:latin typeface="Arial" panose="020B0604020202020204" pitchFamily="34" charset="0"/>
          <a:ea typeface="ＭＳ Ｐゴシック" panose="020B0600070205080204" pitchFamily="50" charset="-128"/>
        </a:defRPr>
      </a:lvl8pPr>
      <a:lvl9pPr marL="1828800" algn="l" rtl="0" eaLnBrk="1" fontAlgn="base" hangingPunct="1">
        <a:spcBef>
          <a:spcPct val="0"/>
        </a:spcBef>
        <a:spcAft>
          <a:spcPct val="0"/>
        </a:spcAft>
        <a:defRPr kumimoji="1" sz="2800">
          <a:solidFill>
            <a:schemeClr val="bg1"/>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lr>
          <a:srgbClr val="3366CC"/>
        </a:buClr>
        <a:buFont typeface="Wingdings" pitchFamily="2" charset="2"/>
        <a:buChar char="n"/>
        <a:defRPr kumimoji="1" sz="2400" kern="1200">
          <a:solidFill>
            <a:schemeClr val="bg2"/>
          </a:solidFill>
          <a:latin typeface="+mn-lt"/>
          <a:ea typeface="+mn-ea"/>
          <a:cs typeface="+mn-cs"/>
        </a:defRPr>
      </a:lvl1pPr>
      <a:lvl2pPr marL="742950" indent="-285750" algn="l" rtl="0" eaLnBrk="0" fontAlgn="base" hangingPunct="0">
        <a:spcBef>
          <a:spcPct val="20000"/>
        </a:spcBef>
        <a:spcAft>
          <a:spcPct val="0"/>
        </a:spcAft>
        <a:buClr>
          <a:srgbClr val="3366CC"/>
        </a:buClr>
        <a:buFont typeface="Wingdings" pitchFamily="2" charset="2"/>
        <a:buChar char="l"/>
        <a:defRPr kumimoji="1" sz="2000" kern="1200">
          <a:solidFill>
            <a:schemeClr val="bg2"/>
          </a:solidFill>
          <a:latin typeface="+mn-lt"/>
          <a:ea typeface="+mn-ea"/>
          <a:cs typeface="+mn-cs"/>
        </a:defRPr>
      </a:lvl2pPr>
      <a:lvl3pPr marL="914400" algn="l" rtl="0" eaLnBrk="0" fontAlgn="base" hangingPunct="0">
        <a:spcBef>
          <a:spcPct val="20000"/>
        </a:spcBef>
        <a:spcAft>
          <a:spcPct val="0"/>
        </a:spcAft>
        <a:buFont typeface="Times New Roman" pitchFamily="18" charset="0"/>
        <a:defRPr kumimoji="1" kern="1200">
          <a:solidFill>
            <a:schemeClr val="bg2"/>
          </a:solidFill>
          <a:latin typeface="+mn-lt"/>
          <a:ea typeface="+mn-ea"/>
          <a:cs typeface="+mn-cs"/>
        </a:defRPr>
      </a:lvl3pPr>
      <a:lvl4pPr marL="1600200" indent="-228600" algn="l" rtl="0" eaLnBrk="0" fontAlgn="base" hangingPunct="0">
        <a:spcBef>
          <a:spcPct val="20000"/>
        </a:spcBef>
        <a:spcAft>
          <a:spcPct val="0"/>
        </a:spcAft>
        <a:buFont typeface="Wingdings" pitchFamily="2" charset="2"/>
        <a:buChar char="ü"/>
        <a:defRPr kumimoji="1" sz="1600" kern="1200">
          <a:solidFill>
            <a:schemeClr val="bg2"/>
          </a:solidFill>
          <a:latin typeface="+mn-lt"/>
          <a:ea typeface="+mn-ea"/>
          <a:cs typeface="+mn-cs"/>
        </a:defRPr>
      </a:lvl4pPr>
      <a:lvl5pPr marL="2057400" indent="-228600" algn="l" rtl="0" eaLnBrk="0" fontAlgn="base" hangingPunct="0">
        <a:spcBef>
          <a:spcPct val="20000"/>
        </a:spcBef>
        <a:spcAft>
          <a:spcPct val="0"/>
        </a:spcAft>
        <a:buChar char="»"/>
        <a:defRPr kumimoji="1"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3.emf"/></Relationships>
</file>

<file path=ppt/slides/_rels/slide12.xml.rels><?xml version="1.0" encoding="UTF-8" standalone="yes"?>
<Relationships xmlns="http://schemas.openxmlformats.org/package/2006/relationships"><Relationship Id="rId8" Type="http://schemas.openxmlformats.org/officeDocument/2006/relationships/hyperlink" Target="http://www.google.co.jp/imgres?imgurl=http://format.fideli.com/format/capture/5/4/9335.jpg&amp;imgrefurl=http://format.fideli.com/clipart/r_id_fme_fmu_9335_domain_format_.html&amp;usg=__ZkjyEm5aj656n4n_QqW7JUfDUyg=&amp;h=135&amp;w=350&amp;sz=32&amp;hl=ja&amp;start=6&amp;zoom=1&amp;itbs=1&amp;tbnid=3hY29TCEqvhznM:&amp;tbnh=46&amp;tbnw=120&amp;prev=/images?q%3D%E3%82%B3%E3%83%B3%E3%83%93%E3%83%8B%E3%80%80%E3%82%A4%E3%83%A9%E3%82%B9%E3%83%88%26hl%3Dja%26sa%3DG%26gbv%3D2%26tbs%3Disch:1&amp;ei=G6lsTfixO9r9cJDHzbgF" TargetMode="External"/><Relationship Id="rId13" Type="http://schemas.openxmlformats.org/officeDocument/2006/relationships/image" Target="../media/image32.jpeg"/><Relationship Id="rId3" Type="http://schemas.openxmlformats.org/officeDocument/2006/relationships/image" Target="../media/image24.png"/><Relationship Id="rId7" Type="http://schemas.openxmlformats.org/officeDocument/2006/relationships/image" Target="../media/image27.jpeg"/><Relationship Id="rId12"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products.jp.sanyo.com/biz/products/sec/SEC-1014CP/photo.html" TargetMode="External"/><Relationship Id="rId11" Type="http://schemas.openxmlformats.org/officeDocument/2006/relationships/image" Target="../media/image30.jpeg"/><Relationship Id="rId5" Type="http://schemas.openxmlformats.org/officeDocument/2006/relationships/image" Target="../media/image26.png"/><Relationship Id="rId15" Type="http://schemas.openxmlformats.org/officeDocument/2006/relationships/image" Target="../media/image34.jpeg"/><Relationship Id="rId10" Type="http://schemas.openxmlformats.org/officeDocument/2006/relationships/image" Target="../media/image29.png"/><Relationship Id="rId4" Type="http://schemas.openxmlformats.org/officeDocument/2006/relationships/image" Target="../media/image25.jpeg"/><Relationship Id="rId9" Type="http://schemas.openxmlformats.org/officeDocument/2006/relationships/image" Target="../media/image28.jpeg"/><Relationship Id="rId1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emf"/><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 Id="rId5" Type="http://schemas.openxmlformats.org/officeDocument/2006/relationships/image" Target="../media/image14.emf"/><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xml"/><Relationship Id="rId1" Type="http://schemas.openxmlformats.org/officeDocument/2006/relationships/slideLayout" Target="../slideLayouts/slideLayout1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99000"/>
                    </a14:imgEffect>
                  </a14:imgLayer>
                </a14:imgProps>
              </a:ext>
              <a:ext uri="{28A0092B-C50C-407E-A947-70E740481C1C}">
                <a14:useLocalDpi xmlns:a14="http://schemas.microsoft.com/office/drawing/2010/main" val="0"/>
              </a:ext>
            </a:extLst>
          </a:blip>
          <a:srcRect l="14163" t="9583" r="13908" b="10159"/>
          <a:stretch/>
        </p:blipFill>
        <p:spPr>
          <a:xfrm>
            <a:off x="17359" y="9581"/>
            <a:ext cx="9126641" cy="6833671"/>
          </a:xfrm>
          <a:prstGeom prst="rect">
            <a:avLst/>
          </a:prstGeom>
          <a:effectLst/>
        </p:spPr>
      </p:pic>
      <p:sp>
        <p:nvSpPr>
          <p:cNvPr id="3" name="Rectangle 9"/>
          <p:cNvSpPr>
            <a:spLocks noChangeArrowheads="1"/>
          </p:cNvSpPr>
          <p:nvPr/>
        </p:nvSpPr>
        <p:spPr bwMode="auto">
          <a:xfrm>
            <a:off x="280321" y="404664"/>
            <a:ext cx="8642350" cy="1656184"/>
          </a:xfrm>
          <a:prstGeom prst="rect">
            <a:avLst/>
          </a:prstGeom>
          <a:noFill/>
          <a:ln>
            <a:noFill/>
          </a:ln>
          <a:effectLst>
            <a:glow rad="101600">
              <a:schemeClr val="bg1">
                <a:alpha val="40000"/>
              </a:schemeClr>
            </a:glow>
            <a:outerShdw dist="35921" dir="2700000" algn="ctr" rotWithShape="0">
              <a:schemeClr val="bg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sz="1000">
                <a:solidFill>
                  <a:schemeClr val="tx1"/>
                </a:solidFill>
                <a:latin typeface="Arial Black" panose="020B0A04020102020204" pitchFamily="34" charset="0"/>
                <a:ea typeface="HGP創英角ｺﾞｼｯｸUB" panose="020B0900000000000000" pitchFamily="50" charset="-128"/>
              </a:defRPr>
            </a:lvl1pPr>
            <a:lvl2pPr marL="742950" indent="-285750" eaLnBrk="0" hangingPunct="0">
              <a:defRPr kumimoji="1" sz="1000">
                <a:solidFill>
                  <a:schemeClr val="tx1"/>
                </a:solidFill>
                <a:latin typeface="Arial Black" panose="020B0A04020102020204" pitchFamily="34" charset="0"/>
                <a:ea typeface="HGP創英角ｺﾞｼｯｸUB" panose="020B0900000000000000" pitchFamily="50" charset="-128"/>
              </a:defRPr>
            </a:lvl2pPr>
            <a:lvl3pPr marL="1143000" indent="-228600" eaLnBrk="0" hangingPunct="0">
              <a:defRPr kumimoji="1" sz="1000">
                <a:solidFill>
                  <a:schemeClr val="tx1"/>
                </a:solidFill>
                <a:latin typeface="Arial Black" panose="020B0A04020102020204" pitchFamily="34" charset="0"/>
                <a:ea typeface="HGP創英角ｺﾞｼｯｸUB" panose="020B0900000000000000" pitchFamily="50" charset="-128"/>
              </a:defRPr>
            </a:lvl3pPr>
            <a:lvl4pPr marL="1600200" indent="-228600" eaLnBrk="0" hangingPunct="0">
              <a:defRPr kumimoji="1" sz="1000">
                <a:solidFill>
                  <a:schemeClr val="tx1"/>
                </a:solidFill>
                <a:latin typeface="Arial Black" panose="020B0A04020102020204" pitchFamily="34" charset="0"/>
                <a:ea typeface="HGP創英角ｺﾞｼｯｸUB" panose="020B0900000000000000" pitchFamily="50" charset="-128"/>
              </a:defRPr>
            </a:lvl4pPr>
            <a:lvl5pPr marL="2057400" indent="-228600" eaLnBrk="0" hangingPunct="0">
              <a:defRPr kumimoji="1" sz="1000">
                <a:solidFill>
                  <a:schemeClr val="tx1"/>
                </a:solidFill>
                <a:latin typeface="Arial Black" panose="020B0A04020102020204" pitchFamily="34" charset="0"/>
                <a:ea typeface="HGP創英角ｺﾞｼｯｸUB" panose="020B0900000000000000" pitchFamily="50" charset="-128"/>
              </a:defRPr>
            </a:lvl5pPr>
            <a:lvl6pPr marL="2514600" indent="-228600" eaLnBrk="0" fontAlgn="base" hangingPunct="0">
              <a:spcBef>
                <a:spcPct val="50000"/>
              </a:spcBef>
              <a:spcAft>
                <a:spcPct val="0"/>
              </a:spcAft>
              <a:defRPr kumimoji="1" sz="1000">
                <a:solidFill>
                  <a:schemeClr val="tx1"/>
                </a:solidFill>
                <a:latin typeface="Arial Black" panose="020B0A04020102020204" pitchFamily="34" charset="0"/>
                <a:ea typeface="HGP創英角ｺﾞｼｯｸUB" panose="020B0900000000000000" pitchFamily="50" charset="-128"/>
              </a:defRPr>
            </a:lvl6pPr>
            <a:lvl7pPr marL="2971800" indent="-228600" eaLnBrk="0" fontAlgn="base" hangingPunct="0">
              <a:spcBef>
                <a:spcPct val="50000"/>
              </a:spcBef>
              <a:spcAft>
                <a:spcPct val="0"/>
              </a:spcAft>
              <a:defRPr kumimoji="1" sz="1000">
                <a:solidFill>
                  <a:schemeClr val="tx1"/>
                </a:solidFill>
                <a:latin typeface="Arial Black" panose="020B0A04020102020204" pitchFamily="34" charset="0"/>
                <a:ea typeface="HGP創英角ｺﾞｼｯｸUB" panose="020B0900000000000000" pitchFamily="50" charset="-128"/>
              </a:defRPr>
            </a:lvl7pPr>
            <a:lvl8pPr marL="3429000" indent="-228600" eaLnBrk="0" fontAlgn="base" hangingPunct="0">
              <a:spcBef>
                <a:spcPct val="50000"/>
              </a:spcBef>
              <a:spcAft>
                <a:spcPct val="0"/>
              </a:spcAft>
              <a:defRPr kumimoji="1" sz="1000">
                <a:solidFill>
                  <a:schemeClr val="tx1"/>
                </a:solidFill>
                <a:latin typeface="Arial Black" panose="020B0A04020102020204" pitchFamily="34" charset="0"/>
                <a:ea typeface="HGP創英角ｺﾞｼｯｸUB" panose="020B0900000000000000" pitchFamily="50" charset="-128"/>
              </a:defRPr>
            </a:lvl8pPr>
            <a:lvl9pPr marL="3886200" indent="-228600" eaLnBrk="0" fontAlgn="base" hangingPunct="0">
              <a:spcBef>
                <a:spcPct val="50000"/>
              </a:spcBef>
              <a:spcAft>
                <a:spcPct val="0"/>
              </a:spcAft>
              <a:defRPr kumimoji="1" sz="1000">
                <a:solidFill>
                  <a:schemeClr val="tx1"/>
                </a:solidFill>
                <a:latin typeface="Arial Black" panose="020B0A04020102020204" pitchFamily="34" charset="0"/>
                <a:ea typeface="HGP創英角ｺﾞｼｯｸUB" panose="020B0900000000000000" pitchFamily="50" charset="-128"/>
              </a:defRPr>
            </a:lvl9pPr>
          </a:lstStyle>
          <a:p>
            <a:pPr lvl="0" algn="ctr" eaLnBrk="1" hangingPunct="1">
              <a:lnSpc>
                <a:spcPct val="50000"/>
              </a:lnSpc>
            </a:pPr>
            <a:r>
              <a:rPr lang="en-US" altLang="ja-JP" sz="2800" dirty="0">
                <a:solidFill>
                  <a:srgbClr val="0000FF"/>
                </a:solidFill>
                <a:effectLst>
                  <a:outerShdw blurRad="38100" dist="38100" dir="2700000" algn="tl">
                    <a:srgbClr val="C0C0C0"/>
                  </a:outerShdw>
                </a:effectLst>
              </a:rPr>
              <a:t>≪</a:t>
            </a:r>
            <a:r>
              <a:rPr lang="en-US" altLang="ja-JP" sz="2800" dirty="0" err="1">
                <a:solidFill>
                  <a:srgbClr val="0000FF"/>
                </a:solidFill>
                <a:effectLst>
                  <a:outerShdw blurRad="38100" dist="38100" dir="2700000" algn="tl">
                    <a:srgbClr val="C0C0C0"/>
                  </a:outerShdw>
                </a:effectLst>
              </a:rPr>
              <a:t>ATMOsphere</a:t>
            </a:r>
            <a:r>
              <a:rPr lang="ja-JP" altLang="en-US" sz="2800" dirty="0">
                <a:solidFill>
                  <a:srgbClr val="0000FF"/>
                </a:solidFill>
                <a:effectLst>
                  <a:outerShdw blurRad="38100" dist="38100" dir="2700000" algn="tl">
                    <a:srgbClr val="C0C0C0"/>
                  </a:outerShdw>
                </a:effectLst>
              </a:rPr>
              <a:t>ネットワーク</a:t>
            </a:r>
            <a:r>
              <a:rPr lang="ja-JP" altLang="en-US" sz="2800" dirty="0" smtClean="0">
                <a:solidFill>
                  <a:srgbClr val="0000FF"/>
                </a:solidFill>
                <a:effectLst>
                  <a:outerShdw blurRad="38100" dist="38100" dir="2700000" algn="tl">
                    <a:srgbClr val="C0C0C0"/>
                  </a:outerShdw>
                </a:effectLst>
              </a:rPr>
              <a:t>東京≫</a:t>
            </a:r>
            <a:endParaRPr lang="en-US" altLang="ja-JP" sz="2800" dirty="0" smtClean="0">
              <a:solidFill>
                <a:srgbClr val="0000FF"/>
              </a:solidFill>
              <a:effectLst>
                <a:outerShdw blurRad="38100" dist="38100" dir="2700000" algn="tl">
                  <a:srgbClr val="C0C0C0"/>
                </a:outerShdw>
              </a:effectLst>
            </a:endParaRPr>
          </a:p>
          <a:p>
            <a:pPr lvl="0" algn="ctr" eaLnBrk="1" hangingPunct="1">
              <a:lnSpc>
                <a:spcPct val="50000"/>
              </a:lnSpc>
            </a:pPr>
            <a:endParaRPr lang="ja-JP" altLang="en-US" sz="2000" dirty="0">
              <a:solidFill>
                <a:srgbClr val="0000FF"/>
              </a:solidFill>
              <a:effectLst>
                <a:outerShdw blurRad="38100" dist="38100" dir="2700000" algn="tl">
                  <a:srgbClr val="C0C0C0"/>
                </a:outerShdw>
              </a:effectLst>
            </a:endParaRPr>
          </a:p>
          <a:p>
            <a:pPr algn="ctr" eaLnBrk="1" hangingPunct="1">
              <a:lnSpc>
                <a:spcPct val="50000"/>
              </a:lnSpc>
            </a:pPr>
            <a:r>
              <a:rPr lang="ja-JP" altLang="en-US" sz="3200" dirty="0" smtClean="0">
                <a:solidFill>
                  <a:srgbClr val="0000FF"/>
                </a:solidFill>
                <a:effectLst>
                  <a:glow rad="139700">
                    <a:schemeClr val="bg1">
                      <a:alpha val="40000"/>
                    </a:schemeClr>
                  </a:glow>
                  <a:outerShdw blurRad="38100" dist="38100" dir="2700000" algn="tl">
                    <a:srgbClr val="C0C0C0"/>
                  </a:outerShdw>
                </a:effectLst>
              </a:rPr>
              <a:t>ローソンのノンフロン化に</a:t>
            </a:r>
            <a:r>
              <a:rPr lang="ja-JP" altLang="en-US" sz="3200" dirty="0">
                <a:solidFill>
                  <a:srgbClr val="0000FF"/>
                </a:solidFill>
                <a:effectLst>
                  <a:glow rad="139700">
                    <a:schemeClr val="bg1">
                      <a:alpha val="40000"/>
                    </a:schemeClr>
                  </a:glow>
                  <a:outerShdw blurRad="38100" dist="38100" dir="2700000" algn="tl">
                    <a:srgbClr val="C0C0C0"/>
                  </a:outerShdw>
                </a:effectLst>
              </a:rPr>
              <a:t>向けた取組みについて</a:t>
            </a:r>
          </a:p>
        </p:txBody>
      </p:sp>
      <p:sp>
        <p:nvSpPr>
          <p:cNvPr id="4" name="Rectangle 8"/>
          <p:cNvSpPr>
            <a:spLocks noChangeArrowheads="1"/>
          </p:cNvSpPr>
          <p:nvPr/>
        </p:nvSpPr>
        <p:spPr bwMode="auto">
          <a:xfrm>
            <a:off x="2699792" y="6320604"/>
            <a:ext cx="4141787" cy="312330"/>
          </a:xfrm>
          <a:prstGeom prst="rect">
            <a:avLst/>
          </a:prstGeom>
          <a:noFill/>
          <a:ln w="9525" algn="ctr">
            <a:noFill/>
            <a:miter lim="800000"/>
            <a:headEnd/>
            <a:tailEnd/>
          </a:ln>
          <a:effectLst/>
        </p:spPr>
        <p:txBody>
          <a:bodyPr anchor="ctr">
            <a:spAutoFit/>
          </a:bodyPr>
          <a:lstStyle>
            <a:lvl1pPr eaLnBrk="0" hangingPunct="0">
              <a:defRPr kumimoji="1" sz="1000">
                <a:solidFill>
                  <a:schemeClr val="tx1"/>
                </a:solidFill>
                <a:latin typeface="Arial Black" panose="020B0A04020102020204" pitchFamily="34" charset="0"/>
                <a:ea typeface="HGP創英角ｺﾞｼｯｸUB" panose="020B0900000000000000" pitchFamily="50" charset="-128"/>
              </a:defRPr>
            </a:lvl1pPr>
            <a:lvl2pPr marL="742950" indent="-285750" eaLnBrk="0" hangingPunct="0">
              <a:defRPr kumimoji="1" sz="1000">
                <a:solidFill>
                  <a:schemeClr val="tx1"/>
                </a:solidFill>
                <a:latin typeface="Arial Black" panose="020B0A04020102020204" pitchFamily="34" charset="0"/>
                <a:ea typeface="HGP創英角ｺﾞｼｯｸUB" panose="020B0900000000000000" pitchFamily="50" charset="-128"/>
              </a:defRPr>
            </a:lvl2pPr>
            <a:lvl3pPr marL="1143000" indent="-228600" eaLnBrk="0" hangingPunct="0">
              <a:defRPr kumimoji="1" sz="1000">
                <a:solidFill>
                  <a:schemeClr val="tx1"/>
                </a:solidFill>
                <a:latin typeface="Arial Black" panose="020B0A04020102020204" pitchFamily="34" charset="0"/>
                <a:ea typeface="HGP創英角ｺﾞｼｯｸUB" panose="020B0900000000000000" pitchFamily="50" charset="-128"/>
              </a:defRPr>
            </a:lvl3pPr>
            <a:lvl4pPr marL="1600200" indent="-228600" eaLnBrk="0" hangingPunct="0">
              <a:defRPr kumimoji="1" sz="1000">
                <a:solidFill>
                  <a:schemeClr val="tx1"/>
                </a:solidFill>
                <a:latin typeface="Arial Black" panose="020B0A04020102020204" pitchFamily="34" charset="0"/>
                <a:ea typeface="HGP創英角ｺﾞｼｯｸUB" panose="020B0900000000000000" pitchFamily="50" charset="-128"/>
              </a:defRPr>
            </a:lvl4pPr>
            <a:lvl5pPr marL="2057400" indent="-228600" eaLnBrk="0" hangingPunct="0">
              <a:defRPr kumimoji="1" sz="1000">
                <a:solidFill>
                  <a:schemeClr val="tx1"/>
                </a:solidFill>
                <a:latin typeface="Arial Black" panose="020B0A04020102020204" pitchFamily="34" charset="0"/>
                <a:ea typeface="HGP創英角ｺﾞｼｯｸUB" panose="020B0900000000000000" pitchFamily="50" charset="-128"/>
              </a:defRPr>
            </a:lvl5pPr>
            <a:lvl6pPr marL="2514600" indent="-228600" eaLnBrk="0" fontAlgn="base" hangingPunct="0">
              <a:spcBef>
                <a:spcPct val="50000"/>
              </a:spcBef>
              <a:spcAft>
                <a:spcPct val="0"/>
              </a:spcAft>
              <a:defRPr kumimoji="1" sz="1000">
                <a:solidFill>
                  <a:schemeClr val="tx1"/>
                </a:solidFill>
                <a:latin typeface="Arial Black" panose="020B0A04020102020204" pitchFamily="34" charset="0"/>
                <a:ea typeface="HGP創英角ｺﾞｼｯｸUB" panose="020B0900000000000000" pitchFamily="50" charset="-128"/>
              </a:defRPr>
            </a:lvl6pPr>
            <a:lvl7pPr marL="2971800" indent="-228600" eaLnBrk="0" fontAlgn="base" hangingPunct="0">
              <a:spcBef>
                <a:spcPct val="50000"/>
              </a:spcBef>
              <a:spcAft>
                <a:spcPct val="0"/>
              </a:spcAft>
              <a:defRPr kumimoji="1" sz="1000">
                <a:solidFill>
                  <a:schemeClr val="tx1"/>
                </a:solidFill>
                <a:latin typeface="Arial Black" panose="020B0A04020102020204" pitchFamily="34" charset="0"/>
                <a:ea typeface="HGP創英角ｺﾞｼｯｸUB" panose="020B0900000000000000" pitchFamily="50" charset="-128"/>
              </a:defRPr>
            </a:lvl7pPr>
            <a:lvl8pPr marL="3429000" indent="-228600" eaLnBrk="0" fontAlgn="base" hangingPunct="0">
              <a:spcBef>
                <a:spcPct val="50000"/>
              </a:spcBef>
              <a:spcAft>
                <a:spcPct val="0"/>
              </a:spcAft>
              <a:defRPr kumimoji="1" sz="1000">
                <a:solidFill>
                  <a:schemeClr val="tx1"/>
                </a:solidFill>
                <a:latin typeface="Arial Black" panose="020B0A04020102020204" pitchFamily="34" charset="0"/>
                <a:ea typeface="HGP創英角ｺﾞｼｯｸUB" panose="020B0900000000000000" pitchFamily="50" charset="-128"/>
              </a:defRPr>
            </a:lvl8pPr>
            <a:lvl9pPr marL="3886200" indent="-228600" eaLnBrk="0" fontAlgn="base" hangingPunct="0">
              <a:spcBef>
                <a:spcPct val="50000"/>
              </a:spcBef>
              <a:spcAft>
                <a:spcPct val="0"/>
              </a:spcAft>
              <a:defRPr kumimoji="1" sz="1000">
                <a:solidFill>
                  <a:schemeClr val="tx1"/>
                </a:solidFill>
                <a:latin typeface="Arial Black" panose="020B0A04020102020204" pitchFamily="34" charset="0"/>
                <a:ea typeface="HGP創英角ｺﾞｼｯｸUB" panose="020B0900000000000000" pitchFamily="50" charset="-128"/>
              </a:defRPr>
            </a:lvl9pPr>
          </a:lstStyle>
          <a:p>
            <a:pPr algn="ctr" eaLnBrk="1" hangingPunct="1">
              <a:lnSpc>
                <a:spcPct val="70000"/>
              </a:lnSpc>
            </a:pPr>
            <a:r>
              <a:rPr lang="en-US" altLang="ja-JP" sz="2000" dirty="0" smtClean="0">
                <a:solidFill>
                  <a:schemeClr val="bg1"/>
                </a:solidFill>
                <a:latin typeface="Arial" panose="020B0604020202020204" pitchFamily="34" charset="0"/>
                <a:ea typeface="HGPｺﾞｼｯｸE" panose="020B0900000000000000" pitchFamily="50" charset="-128"/>
              </a:rPr>
              <a:t>2016/5/30 </a:t>
            </a:r>
            <a:r>
              <a:rPr lang="en-US" altLang="ja-JP" sz="2000" dirty="0">
                <a:solidFill>
                  <a:schemeClr val="bg1"/>
                </a:solidFill>
                <a:latin typeface="Arial" panose="020B0604020202020204" pitchFamily="34" charset="0"/>
                <a:ea typeface="HGPｺﾞｼｯｸE" panose="020B0900000000000000" pitchFamily="50" charset="-128"/>
              </a:rPr>
              <a:t>LAWSON, INC.</a:t>
            </a:r>
          </a:p>
        </p:txBody>
      </p:sp>
      <p:pic>
        <p:nvPicPr>
          <p:cNvPr id="5" name="図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67457" y="5445224"/>
            <a:ext cx="1268078" cy="792549"/>
          </a:xfrm>
          <a:prstGeom prst="rect">
            <a:avLst/>
          </a:prstGeom>
        </p:spPr>
      </p:pic>
    </p:spTree>
    <p:extLst>
      <p:ext uri="{BB962C8B-B14F-4D97-AF65-F5344CB8AC3E}">
        <p14:creationId xmlns:p14="http://schemas.microsoft.com/office/powerpoint/2010/main" val="3083094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46441" y="3771376"/>
            <a:ext cx="4186603" cy="25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Arial" panose="020B0604020202020204" pitchFamily="34" charset="0"/>
                <a:ea typeface="ＭＳ Ｐゴシック" panose="020B0600070205080204" pitchFamily="50" charset="-128"/>
              </a:defRPr>
            </a:lvl1pPr>
            <a:lvl2pPr eaLnBrk="0" hangingPunct="0">
              <a:defRPr sz="2400">
                <a:solidFill>
                  <a:schemeClr val="bg1"/>
                </a:solidFill>
                <a:latin typeface="Arial" panose="020B0604020202020204" pitchFamily="34" charset="0"/>
                <a:ea typeface="ＭＳ Ｐゴシック" panose="020B0600070205080204" pitchFamily="50" charset="-128"/>
              </a:defRPr>
            </a:lvl2pPr>
            <a:lvl3pPr eaLnBrk="0" hangingPunct="0">
              <a:defRPr sz="2400">
                <a:solidFill>
                  <a:schemeClr val="bg1"/>
                </a:solidFill>
                <a:latin typeface="Arial" panose="020B0604020202020204" pitchFamily="34" charset="0"/>
                <a:ea typeface="ＭＳ Ｐゴシック" panose="020B0600070205080204" pitchFamily="50" charset="-128"/>
              </a:defRPr>
            </a:lvl3pPr>
            <a:lvl4pPr eaLnBrk="0" hangingPunct="0">
              <a:defRPr sz="2400">
                <a:solidFill>
                  <a:schemeClr val="bg1"/>
                </a:solidFill>
                <a:latin typeface="Arial" panose="020B0604020202020204" pitchFamily="34" charset="0"/>
                <a:ea typeface="ＭＳ Ｐゴシック" panose="020B0600070205080204" pitchFamily="50" charset="-128"/>
              </a:defRPr>
            </a:lvl4pPr>
            <a:lvl5pPr eaLnBrk="0" hangingPunct="0">
              <a:defRPr sz="2400">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ＭＳ Ｐゴシック" panose="020B0600070205080204" pitchFamily="50" charset="-128"/>
              </a:defRPr>
            </a:lvl9pPr>
          </a:lstStyle>
          <a:p>
            <a:pPr>
              <a:lnSpc>
                <a:spcPct val="80000"/>
              </a:lnSpc>
              <a:spcBef>
                <a:spcPct val="20000"/>
              </a:spcBef>
            </a:pPr>
            <a:r>
              <a:rPr lang="en-US" altLang="ja-JP" sz="1292" dirty="0">
                <a:solidFill>
                  <a:srgbClr val="000000"/>
                </a:solidFill>
                <a:latin typeface="HGP創英角ｺﾞｼｯｸUB" panose="020B0900000000000000" pitchFamily="50" charset="-128"/>
                <a:ea typeface="HGP創英角ｺﾞｼｯｸUB" panose="020B0900000000000000" pitchFamily="50" charset="-128"/>
              </a:rPr>
              <a:t>※</a:t>
            </a:r>
            <a:r>
              <a:rPr lang="en-US" altLang="ja-JP" sz="1292" dirty="0" err="1">
                <a:solidFill>
                  <a:srgbClr val="000000"/>
                </a:solidFill>
                <a:latin typeface="HGP創英角ｺﾞｼｯｸUB" panose="020B0900000000000000" pitchFamily="50" charset="-128"/>
                <a:ea typeface="HGP創英角ｺﾞｼｯｸUB" panose="020B0900000000000000" pitchFamily="50" charset="-128"/>
              </a:rPr>
              <a:t>Shecco</a:t>
            </a:r>
            <a:r>
              <a:rPr lang="en-US" altLang="ja-JP" sz="1292" dirty="0">
                <a:solidFill>
                  <a:srgbClr val="000000"/>
                </a:solidFill>
                <a:latin typeface="HGP創英角ｺﾞｼｯｸUB" panose="020B0900000000000000" pitchFamily="50" charset="-128"/>
                <a:ea typeface="HGP創英角ｺﾞｼｯｸUB" panose="020B0900000000000000" pitchFamily="50" charset="-128"/>
              </a:rPr>
              <a:t> TOKYO </a:t>
            </a:r>
            <a:r>
              <a:rPr lang="en-US" altLang="ja-JP" sz="1292" dirty="0" err="1">
                <a:solidFill>
                  <a:srgbClr val="000000"/>
                </a:solidFill>
                <a:latin typeface="HGP創英角ｺﾞｼｯｸUB" panose="020B0900000000000000" pitchFamily="50" charset="-128"/>
                <a:ea typeface="HGP創英角ｺﾞｼｯｸUB" panose="020B0900000000000000" pitchFamily="50" charset="-128"/>
              </a:rPr>
              <a:t>ATOMOsphire</a:t>
            </a:r>
            <a:r>
              <a:rPr lang="en-US" altLang="ja-JP" sz="1292" dirty="0">
                <a:solidFill>
                  <a:srgbClr val="000000"/>
                </a:solidFill>
                <a:latin typeface="HGP創英角ｺﾞｼｯｸUB" panose="020B0900000000000000" pitchFamily="50" charset="-128"/>
                <a:ea typeface="HGP創英角ｺﾞｼｯｸUB" panose="020B0900000000000000" pitchFamily="50" charset="-128"/>
              </a:rPr>
              <a:t> network</a:t>
            </a:r>
            <a:r>
              <a:rPr lang="ja-JP" altLang="en-US" sz="1292" dirty="0">
                <a:solidFill>
                  <a:srgbClr val="000000"/>
                </a:solidFill>
                <a:latin typeface="HGP創英角ｺﾞｼｯｸUB" panose="020B0900000000000000" pitchFamily="50" charset="-128"/>
                <a:ea typeface="HGP創英角ｺﾞｼｯｸUB" panose="020B0900000000000000" pitchFamily="50" charset="-128"/>
              </a:rPr>
              <a:t> </a:t>
            </a:r>
            <a:r>
              <a:rPr lang="en-US" altLang="ja-JP" sz="1292" dirty="0">
                <a:solidFill>
                  <a:srgbClr val="000000"/>
                </a:solidFill>
                <a:latin typeface="HGP創英角ｺﾞｼｯｸUB" panose="020B0900000000000000" pitchFamily="50" charset="-128"/>
                <a:ea typeface="HGP創英角ｺﾞｼｯｸUB" panose="020B0900000000000000" pitchFamily="50" charset="-128"/>
              </a:rPr>
              <a:t>Presentation</a:t>
            </a:r>
          </a:p>
        </p:txBody>
      </p:sp>
      <p:sp>
        <p:nvSpPr>
          <p:cNvPr id="18" name="Text Box 54"/>
          <p:cNvSpPr txBox="1">
            <a:spLocks noChangeArrowheads="1"/>
          </p:cNvSpPr>
          <p:nvPr/>
        </p:nvSpPr>
        <p:spPr bwMode="auto">
          <a:xfrm>
            <a:off x="2195736" y="4818660"/>
            <a:ext cx="19077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bg1"/>
                </a:solidFill>
                <a:latin typeface="Arial" panose="020B0604020202020204" pitchFamily="34" charset="0"/>
                <a:ea typeface="ＭＳ Ｐゴシック" panose="020B0600070205080204" pitchFamily="50" charset="-128"/>
              </a:defRPr>
            </a:lvl1pPr>
            <a:lvl2pPr eaLnBrk="0" hangingPunct="0">
              <a:defRPr sz="2400">
                <a:solidFill>
                  <a:schemeClr val="bg1"/>
                </a:solidFill>
                <a:latin typeface="Arial" panose="020B0604020202020204" pitchFamily="34" charset="0"/>
                <a:ea typeface="ＭＳ Ｐゴシック" panose="020B0600070205080204" pitchFamily="50" charset="-128"/>
              </a:defRPr>
            </a:lvl2pPr>
            <a:lvl3pPr eaLnBrk="0" hangingPunct="0">
              <a:defRPr sz="2400">
                <a:solidFill>
                  <a:schemeClr val="bg1"/>
                </a:solidFill>
                <a:latin typeface="Arial" panose="020B0604020202020204" pitchFamily="34" charset="0"/>
                <a:ea typeface="ＭＳ Ｐゴシック" panose="020B0600070205080204" pitchFamily="50" charset="-128"/>
              </a:defRPr>
            </a:lvl3pPr>
            <a:lvl4pPr eaLnBrk="0" hangingPunct="0">
              <a:defRPr sz="2400">
                <a:solidFill>
                  <a:schemeClr val="bg1"/>
                </a:solidFill>
                <a:latin typeface="Arial" panose="020B0604020202020204" pitchFamily="34" charset="0"/>
                <a:ea typeface="ＭＳ Ｐゴシック" panose="020B0600070205080204" pitchFamily="50" charset="-128"/>
              </a:defRPr>
            </a:lvl4pPr>
            <a:lvl5pPr eaLnBrk="0" hangingPunct="0">
              <a:defRPr sz="2400">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ＭＳ Ｐゴシック" panose="020B0600070205080204" pitchFamily="50" charset="-128"/>
              </a:defRPr>
            </a:lvl9pPr>
          </a:lstStyle>
          <a:p>
            <a:pPr eaLnBrk="1" hangingPunct="1">
              <a:spcBef>
                <a:spcPct val="0"/>
              </a:spcBef>
            </a:pPr>
            <a:r>
              <a:rPr lang="en-US" altLang="ja-JP" sz="1800" dirty="0" smtClean="0">
                <a:solidFill>
                  <a:srgbClr val="FF0000"/>
                </a:solidFill>
                <a:latin typeface="HGP創英角ｺﾞｼｯｸUB" panose="020B0900000000000000" pitchFamily="50" charset="-128"/>
                <a:ea typeface="HGP創英角ｺﾞｼｯｸUB" panose="020B0900000000000000" pitchFamily="50" charset="-128"/>
              </a:rPr>
              <a:t>2013</a:t>
            </a:r>
            <a:r>
              <a:rPr lang="ja-JP" altLang="en-US" sz="1800" dirty="0" smtClean="0">
                <a:solidFill>
                  <a:srgbClr val="FF0000"/>
                </a:solidFill>
                <a:latin typeface="HGP創英角ｺﾞｼｯｸUB" panose="020B0900000000000000" pitchFamily="50" charset="-128"/>
                <a:ea typeface="HGP創英角ｺﾞｼｯｸUB" panose="020B0900000000000000" pitchFamily="50" charset="-128"/>
              </a:rPr>
              <a:t>年度</a:t>
            </a:r>
            <a:endParaRPr lang="en-US" altLang="ja-JP" sz="1800" dirty="0" smtClean="0">
              <a:solidFill>
                <a:srgbClr val="FF0000"/>
              </a:solidFill>
              <a:latin typeface="HGP創英角ｺﾞｼｯｸUB" panose="020B0900000000000000" pitchFamily="50" charset="-128"/>
              <a:ea typeface="HGP創英角ｺﾞｼｯｸUB" panose="020B0900000000000000" pitchFamily="50" charset="-128"/>
            </a:endParaRPr>
          </a:p>
          <a:p>
            <a:pPr eaLnBrk="1" hangingPunct="1">
              <a:spcBef>
                <a:spcPct val="0"/>
              </a:spcBef>
            </a:pPr>
            <a:r>
              <a:rPr lang="en-US" altLang="ja-JP" sz="1800" dirty="0" smtClean="0">
                <a:solidFill>
                  <a:srgbClr val="FF0000"/>
                </a:solidFill>
                <a:latin typeface="HGP創英角ｺﾞｼｯｸUB" panose="020B0900000000000000" pitchFamily="50" charset="-128"/>
                <a:ea typeface="HGP創英角ｺﾞｼｯｸUB" panose="020B0900000000000000" pitchFamily="50" charset="-128"/>
              </a:rPr>
              <a:t>EU</a:t>
            </a:r>
            <a:r>
              <a:rPr lang="ja-JP" altLang="en-US" sz="1800" dirty="0" smtClean="0">
                <a:solidFill>
                  <a:srgbClr val="FF0000"/>
                </a:solidFill>
                <a:latin typeface="HGP創英角ｺﾞｼｯｸUB" panose="020B0900000000000000" pitchFamily="50" charset="-128"/>
                <a:ea typeface="HGP創英角ｺﾞｼｯｸUB" panose="020B0900000000000000" pitchFamily="50" charset="-128"/>
              </a:rPr>
              <a:t>合計</a:t>
            </a:r>
            <a:r>
              <a:rPr lang="en-US" altLang="ja-JP" sz="1800" dirty="0" smtClean="0">
                <a:solidFill>
                  <a:srgbClr val="FF0000"/>
                </a:solidFill>
                <a:latin typeface="HGP創英角ｺﾞｼｯｸUB" panose="020B0900000000000000" pitchFamily="50" charset="-128"/>
                <a:ea typeface="HGP創英角ｺﾞｼｯｸUB" panose="020B0900000000000000" pitchFamily="50" charset="-128"/>
              </a:rPr>
              <a:t>2,881</a:t>
            </a:r>
            <a:r>
              <a:rPr lang="ja-JP" altLang="en-US" sz="1800" dirty="0" smtClean="0">
                <a:solidFill>
                  <a:srgbClr val="FF0000"/>
                </a:solidFill>
                <a:latin typeface="HGP創英角ｺﾞｼｯｸUB" panose="020B0900000000000000" pitchFamily="50" charset="-128"/>
                <a:ea typeface="HGP創英角ｺﾞｼｯｸUB" panose="020B0900000000000000" pitchFamily="50" charset="-128"/>
              </a:rPr>
              <a:t>店</a:t>
            </a:r>
            <a:endParaRPr lang="en-US" altLang="ja-JP" sz="1800" dirty="0" smtClean="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21" name="Rectangle 77"/>
          <p:cNvSpPr>
            <a:spLocks noChangeArrowheads="1"/>
          </p:cNvSpPr>
          <p:nvPr/>
        </p:nvSpPr>
        <p:spPr bwMode="auto">
          <a:xfrm>
            <a:off x="60648" y="654284"/>
            <a:ext cx="5390461" cy="42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ts val="800"/>
              </a:spcBef>
              <a:defRPr sz="2800">
                <a:solidFill>
                  <a:srgbClr val="000000"/>
                </a:solidFill>
                <a:latin typeface="Calibri" panose="020F0502020204030204" pitchFamily="34" charset="0"/>
                <a:ea typeface="ＭＳ Ｐゴシック" panose="020B0600070205080204" pitchFamily="50" charset="-128"/>
              </a:defRPr>
            </a:lvl1pPr>
            <a:lvl2pPr marL="457200" eaLnBrk="0" hangingPunct="0">
              <a:spcBef>
                <a:spcPts val="700"/>
              </a:spcBef>
              <a:defRPr sz="2400">
                <a:solidFill>
                  <a:srgbClr val="000000"/>
                </a:solidFill>
                <a:latin typeface="Calibri" panose="020F0502020204030204" pitchFamily="34" charset="0"/>
                <a:ea typeface="ＭＳ Ｐゴシック" panose="020B0600070205080204" pitchFamily="50" charset="-128"/>
              </a:defRPr>
            </a:lvl2pPr>
            <a:lvl3pPr marL="914400" eaLnBrk="0" hangingPunct="0">
              <a:spcBef>
                <a:spcPts val="600"/>
              </a:spcBef>
              <a:defRPr sz="2000">
                <a:solidFill>
                  <a:srgbClr val="000000"/>
                </a:solidFill>
                <a:latin typeface="Calibri" panose="020F0502020204030204" pitchFamily="34" charset="0"/>
                <a:ea typeface="ＭＳ Ｐゴシック" panose="020B0600070205080204" pitchFamily="50" charset="-128"/>
              </a:defRPr>
            </a:lvl3pPr>
            <a:lvl4pPr marL="1371600" eaLnBrk="0" hangingPunct="0">
              <a:spcBef>
                <a:spcPts val="500"/>
              </a:spcBef>
              <a:defRPr>
                <a:solidFill>
                  <a:srgbClr val="000000"/>
                </a:solidFill>
                <a:latin typeface="Calibri" panose="020F0502020204030204" pitchFamily="34" charset="0"/>
                <a:ea typeface="ＭＳ Ｐゴシック" panose="020B0600070205080204" pitchFamily="50" charset="-128"/>
              </a:defRPr>
            </a:lvl4pPr>
            <a:lvl5pPr marL="1828800" eaLnBrk="0" hangingPunct="0">
              <a:spcBef>
                <a:spcPts val="500"/>
              </a:spcBef>
              <a:defRPr>
                <a:solidFill>
                  <a:srgbClr val="000000"/>
                </a:solidFill>
                <a:latin typeface="Calibri" panose="020F0502020204030204" pitchFamily="34" charset="0"/>
                <a:ea typeface="ＭＳ Ｐゴシック" panose="020B0600070205080204" pitchFamily="50" charset="-128"/>
              </a:defRPr>
            </a:lvl5pPr>
            <a:lvl6pPr defTabSz="449263"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ＭＳ Ｐゴシック" panose="020B0600070205080204" pitchFamily="50" charset="-128"/>
              </a:defRPr>
            </a:lvl6pPr>
            <a:lvl7pPr defTabSz="449263"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ＭＳ Ｐゴシック" panose="020B0600070205080204" pitchFamily="50" charset="-128"/>
              </a:defRPr>
            </a:lvl7pPr>
            <a:lvl8pPr defTabSz="449263"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ＭＳ Ｐゴシック" panose="020B0600070205080204" pitchFamily="50" charset="-128"/>
              </a:defRPr>
            </a:lvl8pPr>
            <a:lvl9pPr defTabSz="449263"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ＭＳ Ｐゴシック" panose="020B0600070205080204" pitchFamily="50" charset="-128"/>
              </a:defRPr>
            </a:lvl9pPr>
          </a:lstStyle>
          <a:p>
            <a:pPr defTabSz="414715">
              <a:buClr>
                <a:srgbClr val="000000"/>
              </a:buClr>
              <a:buSzPct val="100000"/>
            </a:pPr>
            <a:r>
              <a:rPr kumimoji="0" lang="en-US" altLang="ja-JP" sz="2215" dirty="0" smtClean="0">
                <a:solidFill>
                  <a:srgbClr val="0000FF"/>
                </a:solidFill>
                <a:latin typeface="HGP創英角ｺﾞｼｯｸUB" panose="020B0900000000000000" pitchFamily="50" charset="-128"/>
                <a:ea typeface="HGP創英角ｺﾞｼｯｸUB" panose="020B0900000000000000" pitchFamily="50" charset="-128"/>
              </a:rPr>
              <a:t>【</a:t>
            </a:r>
            <a:r>
              <a:rPr kumimoji="0" lang="ja-JP" altLang="en-US" sz="2215" dirty="0" smtClean="0">
                <a:solidFill>
                  <a:srgbClr val="0000FF"/>
                </a:solidFill>
                <a:latin typeface="HGP創英角ｺﾞｼｯｸUB" panose="020B0900000000000000" pitchFamily="50" charset="-128"/>
                <a:ea typeface="HGP創英角ｺﾞｼｯｸUB" panose="020B0900000000000000" pitchFamily="50" charset="-128"/>
              </a:rPr>
              <a:t>ＥＵ地域の</a:t>
            </a:r>
            <a:r>
              <a:rPr kumimoji="0" lang="en-US" altLang="ja-JP" sz="2215" dirty="0" smtClean="0">
                <a:solidFill>
                  <a:srgbClr val="0000FF"/>
                </a:solidFill>
                <a:latin typeface="HGP創英角ｺﾞｼｯｸUB" panose="020B0900000000000000" pitchFamily="50" charset="-128"/>
                <a:ea typeface="HGP創英角ｺﾞｼｯｸUB" panose="020B0900000000000000" pitchFamily="50" charset="-128"/>
              </a:rPr>
              <a:t>CO2</a:t>
            </a:r>
            <a:r>
              <a:rPr kumimoji="0" lang="ja-JP" altLang="en-US" sz="2215" dirty="0" smtClean="0">
                <a:solidFill>
                  <a:srgbClr val="0000FF"/>
                </a:solidFill>
                <a:latin typeface="HGP創英角ｺﾞｼｯｸUB" panose="020B0900000000000000" pitchFamily="50" charset="-128"/>
                <a:ea typeface="HGP創英角ｺﾞｼｯｸUB" panose="020B0900000000000000" pitchFamily="50" charset="-128"/>
              </a:rPr>
              <a:t>システム（</a:t>
            </a:r>
            <a:r>
              <a:rPr kumimoji="0" lang="en-US" altLang="ja-JP" sz="2215" dirty="0" smtClean="0">
                <a:solidFill>
                  <a:srgbClr val="0000FF"/>
                </a:solidFill>
                <a:latin typeface="HGP創英角ｺﾞｼｯｸUB" panose="020B0900000000000000" pitchFamily="50" charset="-128"/>
                <a:ea typeface="HGP創英角ｺﾞｼｯｸUB" panose="020B0900000000000000" pitchFamily="50" charset="-128"/>
              </a:rPr>
              <a:t>TC</a:t>
            </a:r>
            <a:r>
              <a:rPr kumimoji="0" lang="ja-JP" altLang="en-US" sz="2215" dirty="0" smtClean="0">
                <a:solidFill>
                  <a:srgbClr val="0000FF"/>
                </a:solidFill>
                <a:latin typeface="HGP創英角ｺﾞｼｯｸUB" panose="020B0900000000000000" pitchFamily="50" charset="-128"/>
                <a:ea typeface="HGP創英角ｺﾞｼｯｸUB" panose="020B0900000000000000" pitchFamily="50" charset="-128"/>
              </a:rPr>
              <a:t>）導入状況</a:t>
            </a:r>
            <a:r>
              <a:rPr kumimoji="0" lang="en-US" altLang="ja-JP" sz="2215" dirty="0" smtClean="0">
                <a:solidFill>
                  <a:srgbClr val="0000FF"/>
                </a:solidFill>
                <a:latin typeface="HGP創英角ｺﾞｼｯｸUB" panose="020B0900000000000000" pitchFamily="50" charset="-128"/>
                <a:ea typeface="HGP創英角ｺﾞｼｯｸUB" panose="020B0900000000000000" pitchFamily="50" charset="-128"/>
              </a:rPr>
              <a:t>】</a:t>
            </a:r>
            <a:endParaRPr kumimoji="0" lang="ja-JP" altLang="en-US" sz="2215" dirty="0">
              <a:solidFill>
                <a:srgbClr val="0000FF"/>
              </a:solidFill>
              <a:latin typeface="HGP創英角ｺﾞｼｯｸUB" panose="020B0900000000000000" pitchFamily="50" charset="-128"/>
              <a:ea typeface="HGP創英角ｺﾞｼｯｸUB" panose="020B0900000000000000" pitchFamily="50" charset="-128"/>
            </a:endParaRPr>
          </a:p>
        </p:txBody>
      </p:sp>
      <p:sp>
        <p:nvSpPr>
          <p:cNvPr id="23" name="テキスト ボックス 22"/>
          <p:cNvSpPr txBox="1"/>
          <p:nvPr/>
        </p:nvSpPr>
        <p:spPr>
          <a:xfrm>
            <a:off x="5508104" y="6395360"/>
            <a:ext cx="3309090" cy="205890"/>
          </a:xfrm>
          <a:prstGeom prst="rect">
            <a:avLst/>
          </a:prstGeom>
          <a:solidFill>
            <a:schemeClr val="bg1"/>
          </a:solidFill>
        </p:spPr>
        <p:txBody>
          <a:bodyPr wrap="square" rtlCol="0">
            <a:spAutoFit/>
          </a:bodyPr>
          <a:lstStyle/>
          <a:p>
            <a:pPr algn="r" eaLnBrk="0" hangingPunct="0">
              <a:spcBef>
                <a:spcPct val="0"/>
              </a:spcBef>
            </a:pPr>
            <a:r>
              <a:rPr lang="en-US" altLang="ja-JP" sz="738" dirty="0">
                <a:solidFill>
                  <a:prstClr val="black"/>
                </a:solidFill>
                <a:latin typeface="Arial" panose="020B0604020202020204" pitchFamily="34" charset="0"/>
              </a:rPr>
              <a:t>Copyright 1975-2014 </a:t>
            </a:r>
            <a:r>
              <a:rPr lang="en-US" altLang="ja-JP" sz="738" dirty="0" err="1">
                <a:solidFill>
                  <a:prstClr val="black"/>
                </a:solidFill>
                <a:latin typeface="Arial" panose="020B0604020202020204" pitchFamily="34" charset="0"/>
              </a:rPr>
              <a:t>Lawson,Inc.All</a:t>
            </a:r>
            <a:r>
              <a:rPr lang="en-US" altLang="ja-JP" sz="738" dirty="0">
                <a:solidFill>
                  <a:prstClr val="black"/>
                </a:solidFill>
                <a:latin typeface="Arial" panose="020B0604020202020204" pitchFamily="34" charset="0"/>
              </a:rPr>
              <a:t> rights reserved.</a:t>
            </a:r>
            <a:endParaRPr lang="ja-JP" altLang="en-US" sz="738" dirty="0">
              <a:solidFill>
                <a:prstClr val="black"/>
              </a:solidFill>
              <a:latin typeface="Arial" panose="020B0604020202020204" pitchFamily="34" charset="0"/>
            </a:endParaRPr>
          </a:p>
        </p:txBody>
      </p:sp>
      <p:sp>
        <p:nvSpPr>
          <p:cNvPr id="6" name="正方形/長方形 5"/>
          <p:cNvSpPr/>
          <p:nvPr/>
        </p:nvSpPr>
        <p:spPr>
          <a:xfrm>
            <a:off x="489644" y="5528716"/>
            <a:ext cx="8186812" cy="12240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tIns="36000"/>
          <a:lstStyle/>
          <a:p>
            <a:pPr>
              <a:spcBef>
                <a:spcPct val="0"/>
              </a:spcBef>
              <a:defRPr/>
            </a:pPr>
            <a:r>
              <a:rPr lang="ja-JP" altLang="en-US" sz="2215" dirty="0">
                <a:solidFill>
                  <a:prstClr val="black"/>
                </a:solidFill>
                <a:latin typeface="HGP創英角ｺﾞｼｯｸUB" panose="020B0900000000000000" pitchFamily="50" charset="-128"/>
                <a:ea typeface="HGP創英角ｺﾞｼｯｸUB" panose="020B0900000000000000" pitchFamily="50" charset="-128"/>
              </a:rPr>
              <a:t>Ｅ</a:t>
            </a:r>
            <a:r>
              <a:rPr lang="en-US" altLang="ja-JP" sz="2215" dirty="0">
                <a:solidFill>
                  <a:prstClr val="black"/>
                </a:solidFill>
                <a:latin typeface="HGP創英角ｺﾞｼｯｸUB" panose="020B0900000000000000" pitchFamily="50" charset="-128"/>
                <a:ea typeface="HGP創英角ｺﾞｼｯｸUB" panose="020B0900000000000000" pitchFamily="50" charset="-128"/>
              </a:rPr>
              <a:t>.</a:t>
            </a:r>
            <a:r>
              <a:rPr lang="ja-JP" altLang="en-US" sz="2215" dirty="0">
                <a:solidFill>
                  <a:prstClr val="black"/>
                </a:solidFill>
                <a:latin typeface="HGP創英角ｺﾞｼｯｸUB" panose="020B0900000000000000" pitchFamily="50" charset="-128"/>
                <a:ea typeface="HGP創英角ｺﾞｼｯｸUB" panose="020B0900000000000000" pitchFamily="50" charset="-128"/>
              </a:rPr>
              <a:t>Ｕ</a:t>
            </a:r>
            <a:r>
              <a:rPr lang="en-US" altLang="ja-JP" sz="2215" dirty="0">
                <a:solidFill>
                  <a:prstClr val="black"/>
                </a:solidFill>
                <a:latin typeface="HGP創英角ｺﾞｼｯｸUB" panose="020B0900000000000000" pitchFamily="50" charset="-128"/>
                <a:ea typeface="HGP創英角ｺﾞｼｯｸUB" panose="020B0900000000000000" pitchFamily="50" charset="-128"/>
              </a:rPr>
              <a:t>.</a:t>
            </a:r>
            <a:r>
              <a:rPr lang="ja-JP" altLang="en-US" sz="2215" dirty="0">
                <a:solidFill>
                  <a:prstClr val="black"/>
                </a:solidFill>
                <a:latin typeface="HGP創英角ｺﾞｼｯｸUB" panose="020B0900000000000000" pitchFamily="50" charset="-128"/>
                <a:ea typeface="HGP創英角ｺﾞｼｯｸUB" panose="020B0900000000000000" pitchFamily="50" charset="-128"/>
              </a:rPr>
              <a:t>が先進国といわれているが、</a:t>
            </a:r>
            <a:endParaRPr lang="en-US" altLang="ja-JP" sz="2215" dirty="0">
              <a:solidFill>
                <a:prstClr val="black"/>
              </a:solidFill>
              <a:latin typeface="HGP創英角ｺﾞｼｯｸUB" panose="020B0900000000000000" pitchFamily="50" charset="-128"/>
              <a:ea typeface="HGP創英角ｺﾞｼｯｸUB" panose="020B0900000000000000" pitchFamily="50" charset="-128"/>
            </a:endParaRPr>
          </a:p>
          <a:p>
            <a:pPr>
              <a:spcBef>
                <a:spcPct val="0"/>
              </a:spcBef>
              <a:defRPr/>
            </a:pPr>
            <a:r>
              <a:rPr lang="ja-JP" altLang="en-US" sz="2215" dirty="0" smtClean="0">
                <a:solidFill>
                  <a:prstClr val="black"/>
                </a:solidFill>
                <a:latin typeface="HGP創英角ｺﾞｼｯｸUB" panose="020B0900000000000000" pitchFamily="50" charset="-128"/>
                <a:ea typeface="HGP創英角ｺﾞｼｯｸUB" panose="020B0900000000000000" pitchFamily="50" charset="-128"/>
              </a:rPr>
              <a:t>　</a:t>
            </a:r>
            <a:r>
              <a:rPr lang="en-US" altLang="ja-JP" sz="2215" dirty="0" smtClean="0">
                <a:solidFill>
                  <a:prstClr val="black"/>
                </a:solidFill>
                <a:latin typeface="HGP創英角ｺﾞｼｯｸUB" panose="020B0900000000000000" pitchFamily="50" charset="-128"/>
                <a:ea typeface="HGP創英角ｺﾞｼｯｸUB" panose="020B0900000000000000" pitchFamily="50" charset="-128"/>
              </a:rPr>
              <a:t>2016</a:t>
            </a:r>
            <a:r>
              <a:rPr lang="ja-JP" altLang="en-US" sz="2215" dirty="0" smtClean="0">
                <a:solidFill>
                  <a:prstClr val="black"/>
                </a:solidFill>
                <a:latin typeface="HGP創英角ｺﾞｼｯｸUB" panose="020B0900000000000000" pitchFamily="50" charset="-128"/>
                <a:ea typeface="HGP創英角ｺﾞｼｯｸUB" panose="020B0900000000000000" pitchFamily="50" charset="-128"/>
              </a:rPr>
              <a:t>年</a:t>
            </a:r>
            <a:r>
              <a:rPr lang="en-US" altLang="ja-JP" sz="2215" dirty="0" smtClean="0">
                <a:solidFill>
                  <a:prstClr val="black"/>
                </a:solidFill>
                <a:latin typeface="HGP創英角ｺﾞｼｯｸUB" panose="020B0900000000000000" pitchFamily="50" charset="-128"/>
                <a:ea typeface="HGP創英角ｺﾞｼｯｸUB" panose="020B0900000000000000" pitchFamily="50" charset="-128"/>
              </a:rPr>
              <a:t>5</a:t>
            </a:r>
            <a:r>
              <a:rPr lang="ja-JP" altLang="en-US" sz="2215" dirty="0" smtClean="0">
                <a:solidFill>
                  <a:prstClr val="black"/>
                </a:solidFill>
                <a:latin typeface="HGP創英角ｺﾞｼｯｸUB" panose="020B0900000000000000" pitchFamily="50" charset="-128"/>
                <a:ea typeface="HGP創英角ｺﾞｼｯｸUB" panose="020B0900000000000000" pitchFamily="50" charset="-128"/>
              </a:rPr>
              <a:t>月末現在、当社１社で</a:t>
            </a:r>
            <a:r>
              <a:rPr lang="ja-JP" altLang="en-US" sz="3000" b="1" dirty="0" smtClean="0">
                <a:solidFill>
                  <a:srgbClr val="FF0000"/>
                </a:solidFill>
                <a:latin typeface="HGP創英角ｺﾞｼｯｸUB" panose="020B0900000000000000" pitchFamily="50" charset="-128"/>
                <a:ea typeface="HGP創英角ｺﾞｼｯｸUB" panose="020B0900000000000000" pitchFamily="50" charset="-128"/>
              </a:rPr>
              <a:t>累計</a:t>
            </a:r>
            <a:r>
              <a:rPr lang="en-US" altLang="ja-JP" sz="3000" b="1" dirty="0" smtClean="0">
                <a:solidFill>
                  <a:srgbClr val="FF0000"/>
                </a:solidFill>
                <a:latin typeface="HGP創英角ｺﾞｼｯｸUB" panose="020B0900000000000000" pitchFamily="50" charset="-128"/>
                <a:ea typeface="HGP創英角ｺﾞｼｯｸUB" panose="020B0900000000000000" pitchFamily="50" charset="-128"/>
              </a:rPr>
              <a:t>1,376</a:t>
            </a:r>
            <a:r>
              <a:rPr lang="ja-JP" altLang="en-US" sz="3000" b="1" dirty="0" smtClean="0">
                <a:solidFill>
                  <a:srgbClr val="FF0000"/>
                </a:solidFill>
                <a:latin typeface="HGP創英角ｺﾞｼｯｸUB" panose="020B0900000000000000" pitchFamily="50" charset="-128"/>
                <a:ea typeface="HGP創英角ｺﾞｼｯｸUB" panose="020B0900000000000000" pitchFamily="50" charset="-128"/>
              </a:rPr>
              <a:t>店</a:t>
            </a:r>
            <a:r>
              <a:rPr lang="ja-JP" altLang="en-US" sz="3000" dirty="0" smtClean="0">
                <a:solidFill>
                  <a:srgbClr val="FF0000"/>
                </a:solidFill>
                <a:latin typeface="HGP創英角ｺﾞｼｯｸUB" panose="020B0900000000000000" pitchFamily="50" charset="-128"/>
                <a:ea typeface="HGP創英角ｺﾞｼｯｸUB" panose="020B0900000000000000" pitchFamily="50" charset="-128"/>
              </a:rPr>
              <a:t>舗</a:t>
            </a:r>
            <a:r>
              <a:rPr lang="ja-JP" altLang="en-US" sz="2215" dirty="0" smtClean="0">
                <a:solidFill>
                  <a:prstClr val="black"/>
                </a:solidFill>
                <a:latin typeface="HGP創英角ｺﾞｼｯｸUB" panose="020B0900000000000000" pitchFamily="50" charset="-128"/>
                <a:ea typeface="HGP創英角ｺﾞｼｯｸUB" panose="020B0900000000000000" pitchFamily="50" charset="-128"/>
              </a:rPr>
              <a:t>に導入済み。</a:t>
            </a:r>
            <a:endParaRPr lang="en-US" altLang="ja-JP" sz="2215" dirty="0">
              <a:solidFill>
                <a:prstClr val="black"/>
              </a:solidFill>
              <a:latin typeface="HGP創英角ｺﾞｼｯｸUB" panose="020B0900000000000000" pitchFamily="50" charset="-128"/>
              <a:ea typeface="HGP創英角ｺﾞｼｯｸUB" panose="020B0900000000000000" pitchFamily="50" charset="-128"/>
            </a:endParaRPr>
          </a:p>
          <a:p>
            <a:pPr>
              <a:spcBef>
                <a:spcPct val="0"/>
              </a:spcBef>
              <a:defRPr/>
            </a:pPr>
            <a:r>
              <a:rPr lang="ja-JP" altLang="en-US" sz="2215" dirty="0" smtClean="0">
                <a:solidFill>
                  <a:prstClr val="black"/>
                </a:solidFill>
                <a:latin typeface="HGP創英角ｺﾞｼｯｸUB" panose="020B0900000000000000" pitchFamily="50" charset="-128"/>
                <a:ea typeface="HGP創英角ｺﾞｼｯｸUB" panose="020B0900000000000000" pitchFamily="50" charset="-128"/>
              </a:rPr>
              <a:t>　　⇒</a:t>
            </a:r>
            <a:r>
              <a:rPr lang="ja-JP" altLang="en-US" sz="2215" dirty="0">
                <a:solidFill>
                  <a:prstClr val="black"/>
                </a:solidFill>
                <a:latin typeface="HGP創英角ｺﾞｼｯｸUB" panose="020B0900000000000000" pitchFamily="50" charset="-128"/>
                <a:ea typeface="HGP創英角ｺﾞｼｯｸUB" panose="020B0900000000000000" pitchFamily="50" charset="-128"/>
              </a:rPr>
              <a:t>　</a:t>
            </a:r>
            <a:r>
              <a:rPr lang="ja-JP" altLang="en-US" sz="2215" b="1" dirty="0">
                <a:solidFill>
                  <a:srgbClr val="0000FF"/>
                </a:solidFill>
                <a:latin typeface="HGP創英角ｺﾞｼｯｸUB" panose="020B0900000000000000" pitchFamily="50" charset="-128"/>
                <a:ea typeface="HGP創英角ｺﾞｼｯｸUB" panose="020B0900000000000000" pitchFamily="50" charset="-128"/>
              </a:rPr>
              <a:t>ローソンはノンフロン化で世界Ｎｏ</a:t>
            </a:r>
            <a:r>
              <a:rPr lang="en-US" altLang="ja-JP" sz="2215" b="1" dirty="0">
                <a:solidFill>
                  <a:srgbClr val="0000FF"/>
                </a:solidFill>
                <a:latin typeface="HGP創英角ｺﾞｼｯｸUB" panose="020B0900000000000000" pitchFamily="50" charset="-128"/>
                <a:ea typeface="HGP創英角ｺﾞｼｯｸUB" panose="020B0900000000000000" pitchFamily="50" charset="-128"/>
              </a:rPr>
              <a:t>.</a:t>
            </a:r>
            <a:r>
              <a:rPr lang="ja-JP" altLang="en-US" sz="2215" b="1" dirty="0" smtClean="0">
                <a:solidFill>
                  <a:srgbClr val="0000FF"/>
                </a:solidFill>
                <a:latin typeface="HGP創英角ｺﾞｼｯｸUB" panose="020B0900000000000000" pitchFamily="50" charset="-128"/>
                <a:ea typeface="HGP創英角ｺﾞｼｯｸUB" panose="020B0900000000000000" pitchFamily="50" charset="-128"/>
              </a:rPr>
              <a:t>１小売り企業を</a:t>
            </a:r>
            <a:r>
              <a:rPr lang="ja-JP" altLang="en-US" sz="2215" b="1" dirty="0">
                <a:solidFill>
                  <a:srgbClr val="0000FF"/>
                </a:solidFill>
                <a:latin typeface="HGP創英角ｺﾞｼｯｸUB" panose="020B0900000000000000" pitchFamily="50" charset="-128"/>
                <a:ea typeface="HGP創英角ｺﾞｼｯｸUB" panose="020B0900000000000000" pitchFamily="50" charset="-128"/>
              </a:rPr>
              <a:t>目指します。</a:t>
            </a:r>
          </a:p>
        </p:txBody>
      </p:sp>
      <p:sp>
        <p:nvSpPr>
          <p:cNvPr id="24" name="Text Box 123"/>
          <p:cNvSpPr txBox="1">
            <a:spLocks noChangeArrowheads="1"/>
          </p:cNvSpPr>
          <p:nvPr/>
        </p:nvSpPr>
        <p:spPr bwMode="auto">
          <a:xfrm>
            <a:off x="8253413" y="6567901"/>
            <a:ext cx="865187" cy="292073"/>
          </a:xfrm>
          <a:prstGeom prst="rect">
            <a:avLst/>
          </a:prstGeom>
          <a:noFill/>
          <a:ln>
            <a:noFill/>
          </a:ln>
          <a:effectLst>
            <a:outerShdw dist="35921" dir="2700000" algn="ctr" rotWithShape="0">
              <a:srgbClr val="AEAEAE">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tIns="46800" rIns="18000" bIns="10800">
            <a:spAutoFit/>
          </a:bodyPr>
          <a:lstStyle>
            <a:lvl1pPr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lnSpc>
                <a:spcPct val="80000"/>
              </a:lnSpc>
              <a:spcBef>
                <a:spcPct val="50000"/>
              </a:spcBef>
              <a:spcAft>
                <a:spcPct val="0"/>
              </a:spcAft>
              <a:defRPr kumimoji="1" sz="1400">
                <a:solidFill>
                  <a:srgbClr val="FF0000"/>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lnSpc>
                <a:spcPct val="80000"/>
              </a:lnSpc>
              <a:spcBef>
                <a:spcPct val="50000"/>
              </a:spcBef>
              <a:spcAft>
                <a:spcPct val="0"/>
              </a:spcAft>
              <a:defRPr kumimoji="1" sz="1400">
                <a:solidFill>
                  <a:srgbClr val="FF0000"/>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lnSpc>
                <a:spcPct val="80000"/>
              </a:lnSpc>
              <a:spcBef>
                <a:spcPct val="50000"/>
              </a:spcBef>
              <a:spcAft>
                <a:spcPct val="0"/>
              </a:spcAft>
              <a:defRPr kumimoji="1" sz="1400">
                <a:solidFill>
                  <a:srgbClr val="FF0000"/>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lnSpc>
                <a:spcPct val="80000"/>
              </a:lnSpc>
              <a:spcBef>
                <a:spcPct val="50000"/>
              </a:spcBef>
              <a:spcAft>
                <a:spcPct val="0"/>
              </a:spcAft>
              <a:defRPr kumimoji="1" sz="1400">
                <a:solidFill>
                  <a:srgbClr val="FF0000"/>
                </a:solidFill>
                <a:latin typeface="HGP創英角ｺﾞｼｯｸUB" panose="020B0900000000000000" pitchFamily="50" charset="-128"/>
                <a:ea typeface="HGP創英角ｺﾞｼｯｸUB" panose="020B0900000000000000" pitchFamily="50" charset="-128"/>
              </a:defRPr>
            </a:lvl9pPr>
          </a:lstStyle>
          <a:p>
            <a:pPr algn="r" eaLnBrk="1" hangingPunct="1">
              <a:lnSpc>
                <a:spcPct val="95000"/>
              </a:lnSpc>
            </a:pPr>
            <a:r>
              <a:rPr lang="ja-JP" altLang="en-US" sz="1600" b="1" dirty="0" smtClean="0">
                <a:solidFill>
                  <a:srgbClr val="0033CC"/>
                </a:solidFill>
              </a:rPr>
              <a:t>Ｐ</a:t>
            </a:r>
            <a:r>
              <a:rPr lang="en-US" altLang="ja-JP" sz="1600" b="1" dirty="0" smtClean="0">
                <a:solidFill>
                  <a:srgbClr val="0033CC"/>
                </a:solidFill>
              </a:rPr>
              <a:t>10</a:t>
            </a:r>
            <a:endParaRPr lang="ja-JP" altLang="en-US" sz="1600" b="1" dirty="0">
              <a:solidFill>
                <a:srgbClr val="0033CC"/>
              </a:solidFill>
            </a:endParaRPr>
          </a:p>
        </p:txBody>
      </p:sp>
      <p:sp>
        <p:nvSpPr>
          <p:cNvPr id="25" name="テキスト ボックス 20"/>
          <p:cNvSpPr txBox="1">
            <a:spLocks noChangeArrowheads="1"/>
          </p:cNvSpPr>
          <p:nvPr/>
        </p:nvSpPr>
        <p:spPr bwMode="auto">
          <a:xfrm>
            <a:off x="107504" y="116632"/>
            <a:ext cx="65527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dirty="0" smtClean="0">
                <a:solidFill>
                  <a:srgbClr val="0000FF"/>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■海外に向けた取組み：世界に向けた普及活動</a:t>
            </a:r>
            <a:endParaRPr lang="ja-JP" altLang="en-US" sz="2400" dirty="0">
              <a:solidFill>
                <a:srgbClr val="0000FF"/>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p:txBody>
      </p:sp>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19725" y="1137444"/>
            <a:ext cx="4786230" cy="3656164"/>
          </a:xfrm>
          <a:prstGeom prst="rect">
            <a:avLst/>
          </a:prstGeom>
          <a:ln w="47625" cmpd="dbl">
            <a:solidFill>
              <a:srgbClr val="0000FF"/>
            </a:solidFill>
          </a:ln>
        </p:spPr>
      </p:pic>
      <p:graphicFrame>
        <p:nvGraphicFramePr>
          <p:cNvPr id="22" name="Group 121"/>
          <p:cNvGraphicFramePr>
            <a:graphicFrameLocks noGrp="1"/>
          </p:cNvGraphicFramePr>
          <p:nvPr>
            <p:extLst>
              <p:ext uri="{D42A27DB-BD31-4B8C-83A1-F6EECF244321}">
                <p14:modId xmlns:p14="http://schemas.microsoft.com/office/powerpoint/2010/main" val="1199270130"/>
              </p:ext>
            </p:extLst>
          </p:nvPr>
        </p:nvGraphicFramePr>
        <p:xfrm>
          <a:off x="196404" y="4053675"/>
          <a:ext cx="1861039" cy="1388100"/>
        </p:xfrm>
        <a:graphic>
          <a:graphicData uri="http://schemas.openxmlformats.org/drawingml/2006/table">
            <a:tbl>
              <a:tblPr/>
              <a:tblGrid>
                <a:gridCol w="398585"/>
                <a:gridCol w="797169"/>
                <a:gridCol w="665285"/>
              </a:tblGrid>
              <a:tr h="231350">
                <a:tc>
                  <a:txBody>
                    <a:bodyPr/>
                    <a:lstStyle>
                      <a:lvl1pPr marL="0" algn="l" defTabSz="742950" rtl="0" eaLnBrk="0" latinLnBrk="0" hangingPunct="0">
                        <a:spcBef>
                          <a:spcPts val="800"/>
                        </a:spcBef>
                        <a:defRPr kumimoji="1" sz="2800" kern="1200">
                          <a:solidFill>
                            <a:srgbClr val="000000"/>
                          </a:solidFill>
                          <a:latin typeface="Calibri" panose="020F0502020204030204" pitchFamily="34" charset="0"/>
                          <a:ea typeface="ＭＳ Ｐゴシック" panose="020B0600070205080204" pitchFamily="50" charset="-128"/>
                          <a:cs typeface="ＭＳ Ｐゴシック"/>
                        </a:defRPr>
                      </a:lvl1pPr>
                      <a:lvl2pPr marL="457200" algn="l" defTabSz="742950" rtl="0" eaLnBrk="0" latinLnBrk="0" hangingPunct="0">
                        <a:spcBef>
                          <a:spcPts val="700"/>
                        </a:spcBef>
                        <a:defRPr kumimoji="1" sz="2400" kern="1200">
                          <a:solidFill>
                            <a:srgbClr val="000000"/>
                          </a:solidFill>
                          <a:latin typeface="Calibri" panose="020F0502020204030204" pitchFamily="34" charset="0"/>
                          <a:ea typeface="ＭＳ Ｐゴシック" panose="020B0600070205080204" pitchFamily="50" charset="-128"/>
                          <a:cs typeface="ＭＳ Ｐゴシック"/>
                        </a:defRPr>
                      </a:lvl2pPr>
                      <a:lvl3pPr marL="914400" algn="l" defTabSz="742950" rtl="0" eaLnBrk="0" latinLnBrk="0" hangingPunct="0">
                        <a:spcBef>
                          <a:spcPts val="600"/>
                        </a:spcBef>
                        <a:defRPr kumimoji="1" sz="2000" kern="1200">
                          <a:solidFill>
                            <a:srgbClr val="000000"/>
                          </a:solidFill>
                          <a:latin typeface="Calibri" panose="020F0502020204030204" pitchFamily="34" charset="0"/>
                          <a:ea typeface="ＭＳ Ｐゴシック" panose="020B0600070205080204" pitchFamily="50" charset="-128"/>
                          <a:cs typeface="ＭＳ Ｐゴシック"/>
                        </a:defRPr>
                      </a:lvl3pPr>
                      <a:lvl4pPr marL="1371600" algn="l" defTabSz="742950" rtl="0" eaLnBrk="0" latinLnBrk="0" hangingPunct="0">
                        <a:spcBef>
                          <a:spcPts val="500"/>
                        </a:spcBef>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4pPr>
                      <a:lvl5pPr marL="1828800" algn="l" defTabSz="742950" rtl="0" eaLnBrk="0" latinLnBrk="0" hangingPunct="0">
                        <a:spcBef>
                          <a:spcPts val="500"/>
                        </a:spcBef>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5pPr>
                      <a:lvl6pPr marL="1857375"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6pPr>
                      <a:lvl7pPr marL="2228850"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7pPr>
                      <a:lvl8pPr marL="2600325"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8pPr>
                      <a:lvl9pPr marL="2971800"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9pPr>
                    </a:lstStyle>
                    <a:p>
                      <a:pPr marL="0" marR="0" lvl="0" indent="0" algn="ctr" defTabSz="914400" rtl="0" eaLnBrk="0" fontAlgn="base" latinLnBrk="0" hangingPunct="0">
                        <a:lnSpc>
                          <a:spcPct val="100000"/>
                        </a:lnSpc>
                        <a:spcBef>
                          <a:spcPts val="800"/>
                        </a:spcBef>
                        <a:spcAft>
                          <a:spcPct val="0"/>
                        </a:spcAft>
                        <a:buClr>
                          <a:srgbClr val="000000"/>
                        </a:buClr>
                        <a:buSzPct val="100000"/>
                        <a:buFont typeface="Wingdings" panose="05000000000000000000" pitchFamily="2" charset="2"/>
                        <a:buNone/>
                        <a:tabLst/>
                      </a:pPr>
                      <a:r>
                        <a:rPr kumimoji="0" lang="ja-JP" altLang="en-US" sz="1300" b="0" i="0" u="none" strike="noStrike" cap="none" normalizeH="0" baseline="0" dirty="0" smtClean="0">
                          <a:ln>
                            <a:noFill/>
                          </a:ln>
                          <a:solidFill>
                            <a:schemeClr val="bg1"/>
                          </a:solidFill>
                          <a:effectLst/>
                          <a:latin typeface="Calibri" panose="020F0502020204030204" pitchFamily="34" charset="0"/>
                          <a:ea typeface="HGP創英角ｺﾞｼｯｸUB" panose="020B0900000000000000" pitchFamily="50" charset="-128"/>
                        </a:rPr>
                        <a:t>順位</a:t>
                      </a:r>
                    </a:p>
                  </a:txBody>
                  <a:tcPr marL="33231" marR="33231" marT="16615" marB="16615" horzOverflow="overflow">
                    <a:lnL w="2857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3CC"/>
                    </a:solidFill>
                  </a:tcPr>
                </a:tc>
                <a:tc>
                  <a:txBody>
                    <a:bodyPr/>
                    <a:lstStyle>
                      <a:lvl1pPr marL="0" algn="l" defTabSz="742950" rtl="0" eaLnBrk="0" latinLnBrk="0" hangingPunct="0">
                        <a:spcBef>
                          <a:spcPts val="800"/>
                        </a:spcBef>
                        <a:defRPr kumimoji="1" sz="2800" kern="1200">
                          <a:solidFill>
                            <a:srgbClr val="000000"/>
                          </a:solidFill>
                          <a:latin typeface="Calibri" panose="020F0502020204030204" pitchFamily="34" charset="0"/>
                          <a:ea typeface="ＭＳ Ｐゴシック" panose="020B0600070205080204" pitchFamily="50" charset="-128"/>
                          <a:cs typeface="ＭＳ Ｐゴシック"/>
                        </a:defRPr>
                      </a:lvl1pPr>
                      <a:lvl2pPr marL="457200" algn="l" defTabSz="742950" rtl="0" eaLnBrk="0" latinLnBrk="0" hangingPunct="0">
                        <a:spcBef>
                          <a:spcPts val="700"/>
                        </a:spcBef>
                        <a:defRPr kumimoji="1" sz="2400" kern="1200">
                          <a:solidFill>
                            <a:srgbClr val="000000"/>
                          </a:solidFill>
                          <a:latin typeface="Calibri" panose="020F0502020204030204" pitchFamily="34" charset="0"/>
                          <a:ea typeface="ＭＳ Ｐゴシック" panose="020B0600070205080204" pitchFamily="50" charset="-128"/>
                          <a:cs typeface="ＭＳ Ｐゴシック"/>
                        </a:defRPr>
                      </a:lvl2pPr>
                      <a:lvl3pPr marL="914400" algn="l" defTabSz="742950" rtl="0" eaLnBrk="0" latinLnBrk="0" hangingPunct="0">
                        <a:spcBef>
                          <a:spcPts val="600"/>
                        </a:spcBef>
                        <a:defRPr kumimoji="1" sz="2000" kern="1200">
                          <a:solidFill>
                            <a:srgbClr val="000000"/>
                          </a:solidFill>
                          <a:latin typeface="Calibri" panose="020F0502020204030204" pitchFamily="34" charset="0"/>
                          <a:ea typeface="ＭＳ Ｐゴシック" panose="020B0600070205080204" pitchFamily="50" charset="-128"/>
                          <a:cs typeface="ＭＳ Ｐゴシック"/>
                        </a:defRPr>
                      </a:lvl3pPr>
                      <a:lvl4pPr marL="1371600" algn="l" defTabSz="742950" rtl="0" eaLnBrk="0" latinLnBrk="0" hangingPunct="0">
                        <a:spcBef>
                          <a:spcPts val="500"/>
                        </a:spcBef>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4pPr>
                      <a:lvl5pPr marL="1828800" algn="l" defTabSz="742950" rtl="0" eaLnBrk="0" latinLnBrk="0" hangingPunct="0">
                        <a:spcBef>
                          <a:spcPts val="500"/>
                        </a:spcBef>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5pPr>
                      <a:lvl6pPr marL="1857375"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6pPr>
                      <a:lvl7pPr marL="2228850"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7pPr>
                      <a:lvl8pPr marL="2600325"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8pPr>
                      <a:lvl9pPr marL="2971800"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9pPr>
                    </a:lstStyle>
                    <a:p>
                      <a:pPr marL="0" marR="0" lvl="0" indent="0" algn="ctr" defTabSz="914400" rtl="0" eaLnBrk="0" fontAlgn="base" latinLnBrk="0" hangingPunct="0">
                        <a:lnSpc>
                          <a:spcPct val="100000"/>
                        </a:lnSpc>
                        <a:spcBef>
                          <a:spcPts val="800"/>
                        </a:spcBef>
                        <a:spcAft>
                          <a:spcPct val="0"/>
                        </a:spcAft>
                        <a:buClr>
                          <a:srgbClr val="000000"/>
                        </a:buClr>
                        <a:buSzPct val="100000"/>
                        <a:buFont typeface="Wingdings" panose="05000000000000000000" pitchFamily="2" charset="2"/>
                        <a:buNone/>
                        <a:tabLst/>
                      </a:pPr>
                      <a:r>
                        <a:rPr kumimoji="0" lang="ja-JP" altLang="en-US" sz="1300" b="0" i="0" u="none" strike="noStrike" cap="none" normalizeH="0" baseline="0" dirty="0" smtClean="0">
                          <a:ln>
                            <a:noFill/>
                          </a:ln>
                          <a:solidFill>
                            <a:schemeClr val="bg1"/>
                          </a:solidFill>
                          <a:effectLst/>
                          <a:latin typeface="Calibri" panose="020F0502020204030204" pitchFamily="34" charset="0"/>
                          <a:ea typeface="HGP創英角ｺﾞｼｯｸUB" panose="020B0900000000000000" pitchFamily="50" charset="-128"/>
                        </a:rPr>
                        <a:t>国名</a:t>
                      </a:r>
                    </a:p>
                  </a:txBody>
                  <a:tcPr marL="33231" marR="33231" marT="16615" marB="1661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3CC"/>
                    </a:solidFill>
                  </a:tcPr>
                </a:tc>
                <a:tc>
                  <a:txBody>
                    <a:bodyPr/>
                    <a:lstStyle>
                      <a:lvl1pPr marL="0" algn="l" defTabSz="742950" rtl="0" eaLnBrk="0" latinLnBrk="0" hangingPunct="0">
                        <a:spcBef>
                          <a:spcPts val="800"/>
                        </a:spcBef>
                        <a:defRPr kumimoji="1" sz="2800" kern="1200">
                          <a:solidFill>
                            <a:srgbClr val="000000"/>
                          </a:solidFill>
                          <a:latin typeface="Calibri" panose="020F0502020204030204" pitchFamily="34" charset="0"/>
                          <a:ea typeface="ＭＳ Ｐゴシック" panose="020B0600070205080204" pitchFamily="50" charset="-128"/>
                          <a:cs typeface="ＭＳ Ｐゴシック"/>
                        </a:defRPr>
                      </a:lvl1pPr>
                      <a:lvl2pPr marL="457200" algn="l" defTabSz="742950" rtl="0" eaLnBrk="0" latinLnBrk="0" hangingPunct="0">
                        <a:spcBef>
                          <a:spcPts val="700"/>
                        </a:spcBef>
                        <a:defRPr kumimoji="1" sz="2400" kern="1200">
                          <a:solidFill>
                            <a:srgbClr val="000000"/>
                          </a:solidFill>
                          <a:latin typeface="Calibri" panose="020F0502020204030204" pitchFamily="34" charset="0"/>
                          <a:ea typeface="ＭＳ Ｐゴシック" panose="020B0600070205080204" pitchFamily="50" charset="-128"/>
                          <a:cs typeface="ＭＳ Ｐゴシック"/>
                        </a:defRPr>
                      </a:lvl2pPr>
                      <a:lvl3pPr marL="914400" algn="l" defTabSz="742950" rtl="0" eaLnBrk="0" latinLnBrk="0" hangingPunct="0">
                        <a:spcBef>
                          <a:spcPts val="600"/>
                        </a:spcBef>
                        <a:defRPr kumimoji="1" sz="2000" kern="1200">
                          <a:solidFill>
                            <a:srgbClr val="000000"/>
                          </a:solidFill>
                          <a:latin typeface="Calibri" panose="020F0502020204030204" pitchFamily="34" charset="0"/>
                          <a:ea typeface="ＭＳ Ｐゴシック" panose="020B0600070205080204" pitchFamily="50" charset="-128"/>
                          <a:cs typeface="ＭＳ Ｐゴシック"/>
                        </a:defRPr>
                      </a:lvl3pPr>
                      <a:lvl4pPr marL="1371600" algn="l" defTabSz="742950" rtl="0" eaLnBrk="0" latinLnBrk="0" hangingPunct="0">
                        <a:spcBef>
                          <a:spcPts val="500"/>
                        </a:spcBef>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4pPr>
                      <a:lvl5pPr marL="1828800" algn="l" defTabSz="742950" rtl="0" eaLnBrk="0" latinLnBrk="0" hangingPunct="0">
                        <a:spcBef>
                          <a:spcPts val="500"/>
                        </a:spcBef>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5pPr>
                      <a:lvl6pPr marL="1857375"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6pPr>
                      <a:lvl7pPr marL="2228850"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7pPr>
                      <a:lvl8pPr marL="2600325"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8pPr>
                      <a:lvl9pPr marL="2971800"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9pPr>
                    </a:lstStyle>
                    <a:p>
                      <a:pPr marL="0" marR="0" lvl="0" indent="0" algn="ctr" defTabSz="914400" rtl="0" eaLnBrk="0" fontAlgn="base" latinLnBrk="0" hangingPunct="0">
                        <a:lnSpc>
                          <a:spcPct val="100000"/>
                        </a:lnSpc>
                        <a:spcBef>
                          <a:spcPts val="800"/>
                        </a:spcBef>
                        <a:spcAft>
                          <a:spcPct val="0"/>
                        </a:spcAft>
                        <a:buClr>
                          <a:srgbClr val="000000"/>
                        </a:buClr>
                        <a:buSzPct val="100000"/>
                        <a:buFont typeface="Wingdings" panose="05000000000000000000" pitchFamily="2" charset="2"/>
                        <a:buNone/>
                        <a:tabLst/>
                      </a:pPr>
                      <a:r>
                        <a:rPr kumimoji="0" lang="ja-JP" altLang="en-US" sz="1300" b="0" i="0" u="none" strike="noStrike" cap="none" normalizeH="0" baseline="0" smtClean="0">
                          <a:ln>
                            <a:noFill/>
                          </a:ln>
                          <a:solidFill>
                            <a:schemeClr val="bg1"/>
                          </a:solidFill>
                          <a:effectLst/>
                          <a:latin typeface="Calibri" panose="020F0502020204030204" pitchFamily="34" charset="0"/>
                          <a:ea typeface="HGP創英角ｺﾞｼｯｸUB" panose="020B0900000000000000" pitchFamily="50" charset="-128"/>
                        </a:rPr>
                        <a:t>店舗数</a:t>
                      </a:r>
                    </a:p>
                  </a:txBody>
                  <a:tcPr marL="33231" marR="33231" marT="16615" marB="16615" horzOverflow="overflow">
                    <a:lnL w="12700" cap="flat" cmpd="sng" algn="ctr">
                      <a:solidFill>
                        <a:srgbClr val="FFFFFF"/>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3CC"/>
                    </a:solidFill>
                  </a:tcPr>
                </a:tc>
              </a:tr>
              <a:tr h="231350">
                <a:tc>
                  <a:txBody>
                    <a:bodyPr/>
                    <a:lstStyle>
                      <a:lvl1pPr marL="0" algn="l" defTabSz="742950" rtl="0" eaLnBrk="0" latinLnBrk="0" hangingPunct="0">
                        <a:spcBef>
                          <a:spcPts val="800"/>
                        </a:spcBef>
                        <a:defRPr kumimoji="1" sz="2800" kern="1200">
                          <a:solidFill>
                            <a:srgbClr val="000000"/>
                          </a:solidFill>
                          <a:latin typeface="Calibri" panose="020F0502020204030204" pitchFamily="34" charset="0"/>
                          <a:ea typeface="ＭＳ Ｐゴシック" panose="020B0600070205080204" pitchFamily="50" charset="-128"/>
                          <a:cs typeface="ＭＳ Ｐゴシック"/>
                        </a:defRPr>
                      </a:lvl1pPr>
                      <a:lvl2pPr marL="457200" algn="l" defTabSz="742950" rtl="0" eaLnBrk="0" latinLnBrk="0" hangingPunct="0">
                        <a:spcBef>
                          <a:spcPts val="700"/>
                        </a:spcBef>
                        <a:defRPr kumimoji="1" sz="2400" kern="1200">
                          <a:solidFill>
                            <a:srgbClr val="000000"/>
                          </a:solidFill>
                          <a:latin typeface="Calibri" panose="020F0502020204030204" pitchFamily="34" charset="0"/>
                          <a:ea typeface="ＭＳ Ｐゴシック" panose="020B0600070205080204" pitchFamily="50" charset="-128"/>
                          <a:cs typeface="ＭＳ Ｐゴシック"/>
                        </a:defRPr>
                      </a:lvl2pPr>
                      <a:lvl3pPr marL="914400" algn="l" defTabSz="742950" rtl="0" eaLnBrk="0" latinLnBrk="0" hangingPunct="0">
                        <a:spcBef>
                          <a:spcPts val="600"/>
                        </a:spcBef>
                        <a:defRPr kumimoji="1" sz="2000" kern="1200">
                          <a:solidFill>
                            <a:srgbClr val="000000"/>
                          </a:solidFill>
                          <a:latin typeface="Calibri" panose="020F0502020204030204" pitchFamily="34" charset="0"/>
                          <a:ea typeface="ＭＳ Ｐゴシック" panose="020B0600070205080204" pitchFamily="50" charset="-128"/>
                          <a:cs typeface="ＭＳ Ｐゴシック"/>
                        </a:defRPr>
                      </a:lvl3pPr>
                      <a:lvl4pPr marL="1371600" algn="l" defTabSz="742950" rtl="0" eaLnBrk="0" latinLnBrk="0" hangingPunct="0">
                        <a:spcBef>
                          <a:spcPts val="500"/>
                        </a:spcBef>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4pPr>
                      <a:lvl5pPr marL="1828800" algn="l" defTabSz="742950" rtl="0" eaLnBrk="0" latinLnBrk="0" hangingPunct="0">
                        <a:spcBef>
                          <a:spcPts val="500"/>
                        </a:spcBef>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5pPr>
                      <a:lvl6pPr marL="1857375"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6pPr>
                      <a:lvl7pPr marL="2228850"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7pPr>
                      <a:lvl8pPr marL="2600325"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8pPr>
                      <a:lvl9pPr marL="2971800"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9pPr>
                    </a:lstStyle>
                    <a:p>
                      <a:pPr marL="0" marR="0" lvl="0" indent="0" algn="ctr" defTabSz="914400" rtl="0" eaLnBrk="0" fontAlgn="base" latinLnBrk="0" hangingPunct="0">
                        <a:lnSpc>
                          <a:spcPct val="100000"/>
                        </a:lnSpc>
                        <a:spcBef>
                          <a:spcPts val="800"/>
                        </a:spcBef>
                        <a:spcAft>
                          <a:spcPct val="0"/>
                        </a:spcAft>
                        <a:buClr>
                          <a:srgbClr val="000000"/>
                        </a:buClr>
                        <a:buSzPct val="100000"/>
                        <a:buFont typeface="Wingdings" panose="05000000000000000000" pitchFamily="2" charset="2"/>
                        <a:buNone/>
                        <a:tabLst/>
                      </a:pPr>
                      <a:r>
                        <a:rPr kumimoji="0" lang="ja-JP" altLang="en-US" sz="1300" b="0" i="0" u="none" strike="noStrike" cap="none" normalizeH="0" baseline="0" dirty="0" smtClean="0">
                          <a:ln>
                            <a:noFill/>
                          </a:ln>
                          <a:solidFill>
                            <a:srgbClr val="000000"/>
                          </a:solidFill>
                          <a:effectLst/>
                          <a:latin typeface="Calibri" panose="020F0502020204030204" pitchFamily="34" charset="0"/>
                          <a:ea typeface="HGP創英角ｺﾞｼｯｸUB" panose="020B0900000000000000" pitchFamily="50" charset="-128"/>
                        </a:rPr>
                        <a:t>１</a:t>
                      </a:r>
                    </a:p>
                  </a:txBody>
                  <a:tcPr marL="33231" marR="33231" marT="16615" marB="1661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marL="0" algn="l" defTabSz="742950" rtl="0" eaLnBrk="0" latinLnBrk="0" hangingPunct="0">
                        <a:spcBef>
                          <a:spcPts val="800"/>
                        </a:spcBef>
                        <a:defRPr kumimoji="1" sz="2800" kern="1200">
                          <a:solidFill>
                            <a:srgbClr val="000000"/>
                          </a:solidFill>
                          <a:latin typeface="Calibri" panose="020F0502020204030204" pitchFamily="34" charset="0"/>
                          <a:ea typeface="ＭＳ Ｐゴシック" panose="020B0600070205080204" pitchFamily="50" charset="-128"/>
                          <a:cs typeface="ＭＳ Ｐゴシック"/>
                        </a:defRPr>
                      </a:lvl1pPr>
                      <a:lvl2pPr marL="457200" algn="l" defTabSz="742950" rtl="0" eaLnBrk="0" latinLnBrk="0" hangingPunct="0">
                        <a:spcBef>
                          <a:spcPts val="700"/>
                        </a:spcBef>
                        <a:defRPr kumimoji="1" sz="2400" kern="1200">
                          <a:solidFill>
                            <a:srgbClr val="000000"/>
                          </a:solidFill>
                          <a:latin typeface="Calibri" panose="020F0502020204030204" pitchFamily="34" charset="0"/>
                          <a:ea typeface="ＭＳ Ｐゴシック" panose="020B0600070205080204" pitchFamily="50" charset="-128"/>
                          <a:cs typeface="ＭＳ Ｐゴシック"/>
                        </a:defRPr>
                      </a:lvl2pPr>
                      <a:lvl3pPr marL="914400" algn="l" defTabSz="742950" rtl="0" eaLnBrk="0" latinLnBrk="0" hangingPunct="0">
                        <a:spcBef>
                          <a:spcPts val="600"/>
                        </a:spcBef>
                        <a:defRPr kumimoji="1" sz="2000" kern="1200">
                          <a:solidFill>
                            <a:srgbClr val="000000"/>
                          </a:solidFill>
                          <a:latin typeface="Calibri" panose="020F0502020204030204" pitchFamily="34" charset="0"/>
                          <a:ea typeface="ＭＳ Ｐゴシック" panose="020B0600070205080204" pitchFamily="50" charset="-128"/>
                          <a:cs typeface="ＭＳ Ｐゴシック"/>
                        </a:defRPr>
                      </a:lvl3pPr>
                      <a:lvl4pPr marL="1371600" algn="l" defTabSz="742950" rtl="0" eaLnBrk="0" latinLnBrk="0" hangingPunct="0">
                        <a:spcBef>
                          <a:spcPts val="500"/>
                        </a:spcBef>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4pPr>
                      <a:lvl5pPr marL="1828800" algn="l" defTabSz="742950" rtl="0" eaLnBrk="0" latinLnBrk="0" hangingPunct="0">
                        <a:spcBef>
                          <a:spcPts val="500"/>
                        </a:spcBef>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5pPr>
                      <a:lvl6pPr marL="1857375"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6pPr>
                      <a:lvl7pPr marL="2228850"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7pPr>
                      <a:lvl8pPr marL="2600325"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8pPr>
                      <a:lvl9pPr marL="2971800"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9pPr>
                    </a:lstStyle>
                    <a:p>
                      <a:pPr marL="0" marR="0" lvl="0" indent="0" algn="ctr" defTabSz="914400" rtl="0" eaLnBrk="0" fontAlgn="base" latinLnBrk="0" hangingPunct="0">
                        <a:lnSpc>
                          <a:spcPct val="100000"/>
                        </a:lnSpc>
                        <a:spcBef>
                          <a:spcPts val="800"/>
                        </a:spcBef>
                        <a:spcAft>
                          <a:spcPct val="0"/>
                        </a:spcAft>
                        <a:buClr>
                          <a:srgbClr val="000000"/>
                        </a:buClr>
                        <a:buSzPct val="100000"/>
                        <a:buFont typeface="Wingdings" panose="05000000000000000000" pitchFamily="2" charset="2"/>
                        <a:buNone/>
                        <a:tabLst/>
                      </a:pPr>
                      <a:r>
                        <a:rPr kumimoji="0" lang="ja-JP" altLang="en-US" sz="1300" b="0" i="0" u="none" strike="noStrike" cap="none" normalizeH="0" baseline="0" dirty="0" smtClean="0">
                          <a:ln>
                            <a:noFill/>
                          </a:ln>
                          <a:solidFill>
                            <a:srgbClr val="000000"/>
                          </a:solidFill>
                          <a:effectLst/>
                          <a:latin typeface="Calibri" panose="020F0502020204030204" pitchFamily="34" charset="0"/>
                          <a:ea typeface="HGP創英角ｺﾞｼｯｸUB" panose="020B0900000000000000" pitchFamily="50" charset="-128"/>
                        </a:rPr>
                        <a:t>デンマーク</a:t>
                      </a:r>
                    </a:p>
                  </a:txBody>
                  <a:tcPr marL="33231" marR="33231" marT="16615" marB="166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marL="0" algn="l" defTabSz="742950" rtl="0" eaLnBrk="0" latinLnBrk="0" hangingPunct="0">
                        <a:spcBef>
                          <a:spcPts val="800"/>
                        </a:spcBef>
                        <a:defRPr kumimoji="1" sz="2800" kern="1200">
                          <a:solidFill>
                            <a:srgbClr val="000000"/>
                          </a:solidFill>
                          <a:latin typeface="Calibri" panose="020F0502020204030204" pitchFamily="34" charset="0"/>
                          <a:ea typeface="ＭＳ Ｐゴシック" panose="020B0600070205080204" pitchFamily="50" charset="-128"/>
                          <a:cs typeface="ＭＳ Ｐゴシック"/>
                        </a:defRPr>
                      </a:lvl1pPr>
                      <a:lvl2pPr marL="457200" algn="l" defTabSz="742950" rtl="0" eaLnBrk="0" latinLnBrk="0" hangingPunct="0">
                        <a:spcBef>
                          <a:spcPts val="700"/>
                        </a:spcBef>
                        <a:defRPr kumimoji="1" sz="2400" kern="1200">
                          <a:solidFill>
                            <a:srgbClr val="000000"/>
                          </a:solidFill>
                          <a:latin typeface="Calibri" panose="020F0502020204030204" pitchFamily="34" charset="0"/>
                          <a:ea typeface="ＭＳ Ｐゴシック" panose="020B0600070205080204" pitchFamily="50" charset="-128"/>
                          <a:cs typeface="ＭＳ Ｐゴシック"/>
                        </a:defRPr>
                      </a:lvl2pPr>
                      <a:lvl3pPr marL="914400" algn="l" defTabSz="742950" rtl="0" eaLnBrk="0" latinLnBrk="0" hangingPunct="0">
                        <a:spcBef>
                          <a:spcPts val="600"/>
                        </a:spcBef>
                        <a:defRPr kumimoji="1" sz="2000" kern="1200">
                          <a:solidFill>
                            <a:srgbClr val="000000"/>
                          </a:solidFill>
                          <a:latin typeface="Calibri" panose="020F0502020204030204" pitchFamily="34" charset="0"/>
                          <a:ea typeface="ＭＳ Ｐゴシック" panose="020B0600070205080204" pitchFamily="50" charset="-128"/>
                          <a:cs typeface="ＭＳ Ｐゴシック"/>
                        </a:defRPr>
                      </a:lvl3pPr>
                      <a:lvl4pPr marL="1371600" algn="l" defTabSz="742950" rtl="0" eaLnBrk="0" latinLnBrk="0" hangingPunct="0">
                        <a:spcBef>
                          <a:spcPts val="500"/>
                        </a:spcBef>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4pPr>
                      <a:lvl5pPr marL="1828800" algn="l" defTabSz="742950" rtl="0" eaLnBrk="0" latinLnBrk="0" hangingPunct="0">
                        <a:spcBef>
                          <a:spcPts val="500"/>
                        </a:spcBef>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5pPr>
                      <a:lvl6pPr marL="1857375"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6pPr>
                      <a:lvl7pPr marL="2228850"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7pPr>
                      <a:lvl8pPr marL="2600325"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8pPr>
                      <a:lvl9pPr marL="2971800"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9pPr>
                    </a:lstStyle>
                    <a:p>
                      <a:pPr marL="0" marR="0" lvl="0" indent="0" algn="ctr" defTabSz="914400" rtl="0" eaLnBrk="0" fontAlgn="base" latinLnBrk="0" hangingPunct="0">
                        <a:lnSpc>
                          <a:spcPct val="100000"/>
                        </a:lnSpc>
                        <a:spcBef>
                          <a:spcPts val="800"/>
                        </a:spcBef>
                        <a:spcAft>
                          <a:spcPct val="0"/>
                        </a:spcAft>
                        <a:buClr>
                          <a:srgbClr val="000000"/>
                        </a:buClr>
                        <a:buSzPct val="100000"/>
                        <a:buFont typeface="Wingdings" panose="05000000000000000000" pitchFamily="2" charset="2"/>
                        <a:buNone/>
                        <a:tabLst/>
                      </a:pPr>
                      <a:r>
                        <a:rPr kumimoji="0" lang="ja-JP" altLang="en-US" sz="1300" b="0" i="0" u="none" strike="noStrike" cap="none" normalizeH="0" baseline="0" smtClean="0">
                          <a:ln>
                            <a:noFill/>
                          </a:ln>
                          <a:solidFill>
                            <a:srgbClr val="000000"/>
                          </a:solidFill>
                          <a:effectLst/>
                          <a:latin typeface="Calibri" panose="020F0502020204030204" pitchFamily="34" charset="0"/>
                          <a:ea typeface="HGP創英角ｺﾞｼｯｸUB" panose="020B0900000000000000" pitchFamily="50" charset="-128"/>
                        </a:rPr>
                        <a:t>７１２</a:t>
                      </a:r>
                    </a:p>
                  </a:txBody>
                  <a:tcPr marL="33231" marR="33231" marT="16615" marB="1661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31350">
                <a:tc>
                  <a:txBody>
                    <a:bodyPr/>
                    <a:lstStyle>
                      <a:lvl1pPr marL="0" algn="l" defTabSz="742950" rtl="0" eaLnBrk="0" latinLnBrk="0" hangingPunct="0">
                        <a:spcBef>
                          <a:spcPts val="800"/>
                        </a:spcBef>
                        <a:defRPr kumimoji="1" sz="2800" kern="1200">
                          <a:solidFill>
                            <a:srgbClr val="000000"/>
                          </a:solidFill>
                          <a:latin typeface="Calibri" panose="020F0502020204030204" pitchFamily="34" charset="0"/>
                          <a:ea typeface="ＭＳ Ｐゴシック" panose="020B0600070205080204" pitchFamily="50" charset="-128"/>
                          <a:cs typeface="ＭＳ Ｐゴシック"/>
                        </a:defRPr>
                      </a:lvl1pPr>
                      <a:lvl2pPr marL="457200" algn="l" defTabSz="742950" rtl="0" eaLnBrk="0" latinLnBrk="0" hangingPunct="0">
                        <a:spcBef>
                          <a:spcPts val="700"/>
                        </a:spcBef>
                        <a:defRPr kumimoji="1" sz="2400" kern="1200">
                          <a:solidFill>
                            <a:srgbClr val="000000"/>
                          </a:solidFill>
                          <a:latin typeface="Calibri" panose="020F0502020204030204" pitchFamily="34" charset="0"/>
                          <a:ea typeface="ＭＳ Ｐゴシック" panose="020B0600070205080204" pitchFamily="50" charset="-128"/>
                          <a:cs typeface="ＭＳ Ｐゴシック"/>
                        </a:defRPr>
                      </a:lvl2pPr>
                      <a:lvl3pPr marL="914400" algn="l" defTabSz="742950" rtl="0" eaLnBrk="0" latinLnBrk="0" hangingPunct="0">
                        <a:spcBef>
                          <a:spcPts val="600"/>
                        </a:spcBef>
                        <a:defRPr kumimoji="1" sz="2000" kern="1200">
                          <a:solidFill>
                            <a:srgbClr val="000000"/>
                          </a:solidFill>
                          <a:latin typeface="Calibri" panose="020F0502020204030204" pitchFamily="34" charset="0"/>
                          <a:ea typeface="ＭＳ Ｐゴシック" panose="020B0600070205080204" pitchFamily="50" charset="-128"/>
                          <a:cs typeface="ＭＳ Ｐゴシック"/>
                        </a:defRPr>
                      </a:lvl3pPr>
                      <a:lvl4pPr marL="1371600" algn="l" defTabSz="742950" rtl="0" eaLnBrk="0" latinLnBrk="0" hangingPunct="0">
                        <a:spcBef>
                          <a:spcPts val="500"/>
                        </a:spcBef>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4pPr>
                      <a:lvl5pPr marL="1828800" algn="l" defTabSz="742950" rtl="0" eaLnBrk="0" latinLnBrk="0" hangingPunct="0">
                        <a:spcBef>
                          <a:spcPts val="500"/>
                        </a:spcBef>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5pPr>
                      <a:lvl6pPr marL="1857375"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6pPr>
                      <a:lvl7pPr marL="2228850"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7pPr>
                      <a:lvl8pPr marL="2600325"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8pPr>
                      <a:lvl9pPr marL="2971800"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9pPr>
                    </a:lstStyle>
                    <a:p>
                      <a:pPr marL="0" marR="0" lvl="0" indent="0" algn="ctr" defTabSz="914400" rtl="0" eaLnBrk="0" fontAlgn="base" latinLnBrk="0" hangingPunct="0">
                        <a:lnSpc>
                          <a:spcPct val="100000"/>
                        </a:lnSpc>
                        <a:spcBef>
                          <a:spcPts val="800"/>
                        </a:spcBef>
                        <a:spcAft>
                          <a:spcPct val="0"/>
                        </a:spcAft>
                        <a:buClr>
                          <a:srgbClr val="000000"/>
                        </a:buClr>
                        <a:buSzPct val="100000"/>
                        <a:buFont typeface="Wingdings" panose="05000000000000000000" pitchFamily="2" charset="2"/>
                        <a:buNone/>
                        <a:tabLst/>
                      </a:pPr>
                      <a:r>
                        <a:rPr kumimoji="0" lang="ja-JP" altLang="en-US" sz="1300" b="0" i="0" u="none" strike="noStrike" cap="none" normalizeH="0" baseline="0" smtClean="0">
                          <a:ln>
                            <a:noFill/>
                          </a:ln>
                          <a:solidFill>
                            <a:srgbClr val="000000"/>
                          </a:solidFill>
                          <a:effectLst/>
                          <a:latin typeface="Calibri" panose="020F0502020204030204" pitchFamily="34" charset="0"/>
                          <a:ea typeface="HGP創英角ｺﾞｼｯｸUB" panose="020B0900000000000000" pitchFamily="50" charset="-128"/>
                        </a:rPr>
                        <a:t>２</a:t>
                      </a:r>
                    </a:p>
                  </a:txBody>
                  <a:tcPr marL="33231" marR="33231" marT="16615" marB="1661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marL="0" algn="l" defTabSz="742950" rtl="0" eaLnBrk="0" latinLnBrk="0" hangingPunct="0">
                        <a:spcBef>
                          <a:spcPts val="800"/>
                        </a:spcBef>
                        <a:defRPr kumimoji="1" sz="2800" kern="1200">
                          <a:solidFill>
                            <a:srgbClr val="000000"/>
                          </a:solidFill>
                          <a:latin typeface="Calibri" panose="020F0502020204030204" pitchFamily="34" charset="0"/>
                          <a:ea typeface="ＭＳ Ｐゴシック" panose="020B0600070205080204" pitchFamily="50" charset="-128"/>
                          <a:cs typeface="ＭＳ Ｐゴシック"/>
                        </a:defRPr>
                      </a:lvl1pPr>
                      <a:lvl2pPr marL="457200" algn="l" defTabSz="742950" rtl="0" eaLnBrk="0" latinLnBrk="0" hangingPunct="0">
                        <a:spcBef>
                          <a:spcPts val="700"/>
                        </a:spcBef>
                        <a:defRPr kumimoji="1" sz="2400" kern="1200">
                          <a:solidFill>
                            <a:srgbClr val="000000"/>
                          </a:solidFill>
                          <a:latin typeface="Calibri" panose="020F0502020204030204" pitchFamily="34" charset="0"/>
                          <a:ea typeface="ＭＳ Ｐゴシック" panose="020B0600070205080204" pitchFamily="50" charset="-128"/>
                          <a:cs typeface="ＭＳ Ｐゴシック"/>
                        </a:defRPr>
                      </a:lvl2pPr>
                      <a:lvl3pPr marL="914400" algn="l" defTabSz="742950" rtl="0" eaLnBrk="0" latinLnBrk="0" hangingPunct="0">
                        <a:spcBef>
                          <a:spcPts val="600"/>
                        </a:spcBef>
                        <a:defRPr kumimoji="1" sz="2000" kern="1200">
                          <a:solidFill>
                            <a:srgbClr val="000000"/>
                          </a:solidFill>
                          <a:latin typeface="Calibri" panose="020F0502020204030204" pitchFamily="34" charset="0"/>
                          <a:ea typeface="ＭＳ Ｐゴシック" panose="020B0600070205080204" pitchFamily="50" charset="-128"/>
                          <a:cs typeface="ＭＳ Ｐゴシック"/>
                        </a:defRPr>
                      </a:lvl3pPr>
                      <a:lvl4pPr marL="1371600" algn="l" defTabSz="742950" rtl="0" eaLnBrk="0" latinLnBrk="0" hangingPunct="0">
                        <a:spcBef>
                          <a:spcPts val="500"/>
                        </a:spcBef>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4pPr>
                      <a:lvl5pPr marL="1828800" algn="l" defTabSz="742950" rtl="0" eaLnBrk="0" latinLnBrk="0" hangingPunct="0">
                        <a:spcBef>
                          <a:spcPts val="500"/>
                        </a:spcBef>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5pPr>
                      <a:lvl6pPr marL="1857375"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6pPr>
                      <a:lvl7pPr marL="2228850"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7pPr>
                      <a:lvl8pPr marL="2600325"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8pPr>
                      <a:lvl9pPr marL="2971800"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9pPr>
                    </a:lstStyle>
                    <a:p>
                      <a:pPr marL="0" marR="0" lvl="0" indent="0" algn="ctr" defTabSz="914400" rtl="0" eaLnBrk="0" fontAlgn="base" latinLnBrk="0" hangingPunct="0">
                        <a:lnSpc>
                          <a:spcPct val="100000"/>
                        </a:lnSpc>
                        <a:spcBef>
                          <a:spcPts val="800"/>
                        </a:spcBef>
                        <a:spcAft>
                          <a:spcPct val="0"/>
                        </a:spcAft>
                        <a:buClr>
                          <a:srgbClr val="000000"/>
                        </a:buClr>
                        <a:buSzPct val="100000"/>
                        <a:buFont typeface="Wingdings" panose="05000000000000000000" pitchFamily="2" charset="2"/>
                        <a:buNone/>
                        <a:tabLst/>
                      </a:pPr>
                      <a:r>
                        <a:rPr kumimoji="0" lang="ja-JP" altLang="en-US" sz="1300" b="0" i="0" u="none" strike="noStrike" cap="none" normalizeH="0" baseline="0" dirty="0" smtClean="0">
                          <a:ln>
                            <a:noFill/>
                          </a:ln>
                          <a:solidFill>
                            <a:srgbClr val="000000"/>
                          </a:solidFill>
                          <a:effectLst/>
                          <a:latin typeface="Calibri" panose="020F0502020204030204" pitchFamily="34" charset="0"/>
                          <a:ea typeface="HGP創英角ｺﾞｼｯｸUB" panose="020B0900000000000000" pitchFamily="50" charset="-128"/>
                        </a:rPr>
                        <a:t>イギリス</a:t>
                      </a:r>
                    </a:p>
                  </a:txBody>
                  <a:tcPr marL="33231" marR="33231" marT="16615" marB="166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marL="0" algn="l" defTabSz="742950" rtl="0" eaLnBrk="0" latinLnBrk="0" hangingPunct="0">
                        <a:spcBef>
                          <a:spcPts val="800"/>
                        </a:spcBef>
                        <a:defRPr kumimoji="1" sz="2800" kern="1200">
                          <a:solidFill>
                            <a:srgbClr val="000000"/>
                          </a:solidFill>
                          <a:latin typeface="Calibri" panose="020F0502020204030204" pitchFamily="34" charset="0"/>
                          <a:ea typeface="ＭＳ Ｐゴシック" panose="020B0600070205080204" pitchFamily="50" charset="-128"/>
                          <a:cs typeface="ＭＳ Ｐゴシック"/>
                        </a:defRPr>
                      </a:lvl1pPr>
                      <a:lvl2pPr marL="457200" algn="l" defTabSz="742950" rtl="0" eaLnBrk="0" latinLnBrk="0" hangingPunct="0">
                        <a:spcBef>
                          <a:spcPts val="700"/>
                        </a:spcBef>
                        <a:defRPr kumimoji="1" sz="2400" kern="1200">
                          <a:solidFill>
                            <a:srgbClr val="000000"/>
                          </a:solidFill>
                          <a:latin typeface="Calibri" panose="020F0502020204030204" pitchFamily="34" charset="0"/>
                          <a:ea typeface="ＭＳ Ｐゴシック" panose="020B0600070205080204" pitchFamily="50" charset="-128"/>
                          <a:cs typeface="ＭＳ Ｐゴシック"/>
                        </a:defRPr>
                      </a:lvl2pPr>
                      <a:lvl3pPr marL="914400" algn="l" defTabSz="742950" rtl="0" eaLnBrk="0" latinLnBrk="0" hangingPunct="0">
                        <a:spcBef>
                          <a:spcPts val="600"/>
                        </a:spcBef>
                        <a:defRPr kumimoji="1" sz="2000" kern="1200">
                          <a:solidFill>
                            <a:srgbClr val="000000"/>
                          </a:solidFill>
                          <a:latin typeface="Calibri" panose="020F0502020204030204" pitchFamily="34" charset="0"/>
                          <a:ea typeface="ＭＳ Ｐゴシック" panose="020B0600070205080204" pitchFamily="50" charset="-128"/>
                          <a:cs typeface="ＭＳ Ｐゴシック"/>
                        </a:defRPr>
                      </a:lvl3pPr>
                      <a:lvl4pPr marL="1371600" algn="l" defTabSz="742950" rtl="0" eaLnBrk="0" latinLnBrk="0" hangingPunct="0">
                        <a:spcBef>
                          <a:spcPts val="500"/>
                        </a:spcBef>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4pPr>
                      <a:lvl5pPr marL="1828800" algn="l" defTabSz="742950" rtl="0" eaLnBrk="0" latinLnBrk="0" hangingPunct="0">
                        <a:spcBef>
                          <a:spcPts val="500"/>
                        </a:spcBef>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5pPr>
                      <a:lvl6pPr marL="1857375"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6pPr>
                      <a:lvl7pPr marL="2228850"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7pPr>
                      <a:lvl8pPr marL="2600325"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8pPr>
                      <a:lvl9pPr marL="2971800"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9pPr>
                    </a:lstStyle>
                    <a:p>
                      <a:pPr marL="0" marR="0" lvl="0" indent="0" algn="ctr" defTabSz="914400" rtl="0" eaLnBrk="0" fontAlgn="base" latinLnBrk="0" hangingPunct="0">
                        <a:lnSpc>
                          <a:spcPct val="100000"/>
                        </a:lnSpc>
                        <a:spcBef>
                          <a:spcPts val="800"/>
                        </a:spcBef>
                        <a:spcAft>
                          <a:spcPct val="0"/>
                        </a:spcAft>
                        <a:buClr>
                          <a:srgbClr val="000000"/>
                        </a:buClr>
                        <a:buSzPct val="100000"/>
                        <a:buFont typeface="Wingdings" panose="05000000000000000000" pitchFamily="2" charset="2"/>
                        <a:buNone/>
                        <a:tabLst/>
                      </a:pPr>
                      <a:r>
                        <a:rPr kumimoji="0" lang="ja-JP" altLang="en-US" sz="1300" b="0" i="0" u="none" strike="noStrike" cap="none" normalizeH="0" baseline="0" smtClean="0">
                          <a:ln>
                            <a:noFill/>
                          </a:ln>
                          <a:solidFill>
                            <a:srgbClr val="000000"/>
                          </a:solidFill>
                          <a:effectLst/>
                          <a:latin typeface="Calibri" panose="020F0502020204030204" pitchFamily="34" charset="0"/>
                          <a:ea typeface="HGP創英角ｺﾞｼｯｸUB" panose="020B0900000000000000" pitchFamily="50" charset="-128"/>
                        </a:rPr>
                        <a:t>４４１</a:t>
                      </a:r>
                    </a:p>
                  </a:txBody>
                  <a:tcPr marL="33231" marR="33231" marT="16615" marB="1661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31350">
                <a:tc>
                  <a:txBody>
                    <a:bodyPr/>
                    <a:lstStyle>
                      <a:lvl1pPr marL="0" algn="l" defTabSz="742950" rtl="0" eaLnBrk="0" latinLnBrk="0" hangingPunct="0">
                        <a:spcBef>
                          <a:spcPts val="800"/>
                        </a:spcBef>
                        <a:defRPr kumimoji="1" sz="2800" kern="1200">
                          <a:solidFill>
                            <a:srgbClr val="000000"/>
                          </a:solidFill>
                          <a:latin typeface="Calibri" panose="020F0502020204030204" pitchFamily="34" charset="0"/>
                          <a:ea typeface="ＭＳ Ｐゴシック" panose="020B0600070205080204" pitchFamily="50" charset="-128"/>
                          <a:cs typeface="ＭＳ Ｐゴシック"/>
                        </a:defRPr>
                      </a:lvl1pPr>
                      <a:lvl2pPr marL="457200" algn="l" defTabSz="742950" rtl="0" eaLnBrk="0" latinLnBrk="0" hangingPunct="0">
                        <a:spcBef>
                          <a:spcPts val="700"/>
                        </a:spcBef>
                        <a:defRPr kumimoji="1" sz="2400" kern="1200">
                          <a:solidFill>
                            <a:srgbClr val="000000"/>
                          </a:solidFill>
                          <a:latin typeface="Calibri" panose="020F0502020204030204" pitchFamily="34" charset="0"/>
                          <a:ea typeface="ＭＳ Ｐゴシック" panose="020B0600070205080204" pitchFamily="50" charset="-128"/>
                          <a:cs typeface="ＭＳ Ｐゴシック"/>
                        </a:defRPr>
                      </a:lvl2pPr>
                      <a:lvl3pPr marL="914400" algn="l" defTabSz="742950" rtl="0" eaLnBrk="0" latinLnBrk="0" hangingPunct="0">
                        <a:spcBef>
                          <a:spcPts val="600"/>
                        </a:spcBef>
                        <a:defRPr kumimoji="1" sz="2000" kern="1200">
                          <a:solidFill>
                            <a:srgbClr val="000000"/>
                          </a:solidFill>
                          <a:latin typeface="Calibri" panose="020F0502020204030204" pitchFamily="34" charset="0"/>
                          <a:ea typeface="ＭＳ Ｐゴシック" panose="020B0600070205080204" pitchFamily="50" charset="-128"/>
                          <a:cs typeface="ＭＳ Ｐゴシック"/>
                        </a:defRPr>
                      </a:lvl3pPr>
                      <a:lvl4pPr marL="1371600" algn="l" defTabSz="742950" rtl="0" eaLnBrk="0" latinLnBrk="0" hangingPunct="0">
                        <a:spcBef>
                          <a:spcPts val="500"/>
                        </a:spcBef>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4pPr>
                      <a:lvl5pPr marL="1828800" algn="l" defTabSz="742950" rtl="0" eaLnBrk="0" latinLnBrk="0" hangingPunct="0">
                        <a:spcBef>
                          <a:spcPts val="500"/>
                        </a:spcBef>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5pPr>
                      <a:lvl6pPr marL="1857375"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6pPr>
                      <a:lvl7pPr marL="2228850"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7pPr>
                      <a:lvl8pPr marL="2600325"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8pPr>
                      <a:lvl9pPr marL="2971800"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9pPr>
                    </a:lstStyle>
                    <a:p>
                      <a:pPr marL="0" marR="0" lvl="0" indent="0" algn="ctr" defTabSz="914400" rtl="0" eaLnBrk="0" fontAlgn="base" latinLnBrk="0" hangingPunct="0">
                        <a:lnSpc>
                          <a:spcPct val="100000"/>
                        </a:lnSpc>
                        <a:spcBef>
                          <a:spcPts val="800"/>
                        </a:spcBef>
                        <a:spcAft>
                          <a:spcPct val="0"/>
                        </a:spcAft>
                        <a:buClr>
                          <a:srgbClr val="000000"/>
                        </a:buClr>
                        <a:buSzPct val="100000"/>
                        <a:buFont typeface="Wingdings" panose="05000000000000000000" pitchFamily="2" charset="2"/>
                        <a:buNone/>
                        <a:tabLst/>
                      </a:pPr>
                      <a:r>
                        <a:rPr kumimoji="0" lang="ja-JP" altLang="en-US" sz="1300" b="0" i="0" u="none" strike="noStrike" cap="none" normalizeH="0" baseline="0" smtClean="0">
                          <a:ln>
                            <a:noFill/>
                          </a:ln>
                          <a:solidFill>
                            <a:srgbClr val="000000"/>
                          </a:solidFill>
                          <a:effectLst/>
                          <a:latin typeface="Calibri" panose="020F0502020204030204" pitchFamily="34" charset="0"/>
                          <a:ea typeface="HGP創英角ｺﾞｼｯｸUB" panose="020B0900000000000000" pitchFamily="50" charset="-128"/>
                        </a:rPr>
                        <a:t>３</a:t>
                      </a:r>
                    </a:p>
                  </a:txBody>
                  <a:tcPr marL="33231" marR="33231" marT="16615" marB="1661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marL="0" algn="l" defTabSz="742950" rtl="0" eaLnBrk="0" latinLnBrk="0" hangingPunct="0">
                        <a:spcBef>
                          <a:spcPts val="800"/>
                        </a:spcBef>
                        <a:defRPr kumimoji="1" sz="2800" kern="1200">
                          <a:solidFill>
                            <a:srgbClr val="000000"/>
                          </a:solidFill>
                          <a:latin typeface="Calibri" panose="020F0502020204030204" pitchFamily="34" charset="0"/>
                          <a:ea typeface="ＭＳ Ｐゴシック" panose="020B0600070205080204" pitchFamily="50" charset="-128"/>
                          <a:cs typeface="ＭＳ Ｐゴシック"/>
                        </a:defRPr>
                      </a:lvl1pPr>
                      <a:lvl2pPr marL="457200" algn="l" defTabSz="742950" rtl="0" eaLnBrk="0" latinLnBrk="0" hangingPunct="0">
                        <a:spcBef>
                          <a:spcPts val="700"/>
                        </a:spcBef>
                        <a:defRPr kumimoji="1" sz="2400" kern="1200">
                          <a:solidFill>
                            <a:srgbClr val="000000"/>
                          </a:solidFill>
                          <a:latin typeface="Calibri" panose="020F0502020204030204" pitchFamily="34" charset="0"/>
                          <a:ea typeface="ＭＳ Ｐゴシック" panose="020B0600070205080204" pitchFamily="50" charset="-128"/>
                          <a:cs typeface="ＭＳ Ｐゴシック"/>
                        </a:defRPr>
                      </a:lvl2pPr>
                      <a:lvl3pPr marL="914400" algn="l" defTabSz="742950" rtl="0" eaLnBrk="0" latinLnBrk="0" hangingPunct="0">
                        <a:spcBef>
                          <a:spcPts val="600"/>
                        </a:spcBef>
                        <a:defRPr kumimoji="1" sz="2000" kern="1200">
                          <a:solidFill>
                            <a:srgbClr val="000000"/>
                          </a:solidFill>
                          <a:latin typeface="Calibri" panose="020F0502020204030204" pitchFamily="34" charset="0"/>
                          <a:ea typeface="ＭＳ Ｐゴシック" panose="020B0600070205080204" pitchFamily="50" charset="-128"/>
                          <a:cs typeface="ＭＳ Ｐゴシック"/>
                        </a:defRPr>
                      </a:lvl3pPr>
                      <a:lvl4pPr marL="1371600" algn="l" defTabSz="742950" rtl="0" eaLnBrk="0" latinLnBrk="0" hangingPunct="0">
                        <a:spcBef>
                          <a:spcPts val="500"/>
                        </a:spcBef>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4pPr>
                      <a:lvl5pPr marL="1828800" algn="l" defTabSz="742950" rtl="0" eaLnBrk="0" latinLnBrk="0" hangingPunct="0">
                        <a:spcBef>
                          <a:spcPts val="500"/>
                        </a:spcBef>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5pPr>
                      <a:lvl6pPr marL="1857375"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6pPr>
                      <a:lvl7pPr marL="2228850"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7pPr>
                      <a:lvl8pPr marL="2600325"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8pPr>
                      <a:lvl9pPr marL="2971800"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9pPr>
                    </a:lstStyle>
                    <a:p>
                      <a:pPr marL="0" marR="0" lvl="0" indent="0" algn="ctr" defTabSz="914400" rtl="0" eaLnBrk="0" fontAlgn="base" latinLnBrk="0" hangingPunct="0">
                        <a:lnSpc>
                          <a:spcPct val="100000"/>
                        </a:lnSpc>
                        <a:spcBef>
                          <a:spcPts val="800"/>
                        </a:spcBef>
                        <a:spcAft>
                          <a:spcPct val="0"/>
                        </a:spcAft>
                        <a:buClr>
                          <a:srgbClr val="000000"/>
                        </a:buClr>
                        <a:buSzPct val="100000"/>
                        <a:buFont typeface="Wingdings" panose="05000000000000000000" pitchFamily="2" charset="2"/>
                        <a:buNone/>
                        <a:tabLst/>
                      </a:pPr>
                      <a:r>
                        <a:rPr kumimoji="0" lang="ja-JP" altLang="en-US" sz="1300" b="0" i="0" u="none" strike="noStrike" cap="none" normalizeH="0" baseline="0" dirty="0" smtClean="0">
                          <a:ln>
                            <a:noFill/>
                          </a:ln>
                          <a:solidFill>
                            <a:srgbClr val="000000"/>
                          </a:solidFill>
                          <a:effectLst/>
                          <a:latin typeface="Calibri" panose="020F0502020204030204" pitchFamily="34" charset="0"/>
                          <a:ea typeface="HGP創英角ｺﾞｼｯｸUB" panose="020B0900000000000000" pitchFamily="50" charset="-128"/>
                        </a:rPr>
                        <a:t>ドイツ</a:t>
                      </a:r>
                    </a:p>
                  </a:txBody>
                  <a:tcPr marL="33231" marR="33231" marT="16615" marB="166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marL="0" algn="l" defTabSz="742950" rtl="0" eaLnBrk="0" latinLnBrk="0" hangingPunct="0">
                        <a:spcBef>
                          <a:spcPts val="800"/>
                        </a:spcBef>
                        <a:defRPr kumimoji="1" sz="2800" kern="1200">
                          <a:solidFill>
                            <a:srgbClr val="000000"/>
                          </a:solidFill>
                          <a:latin typeface="Calibri" panose="020F0502020204030204" pitchFamily="34" charset="0"/>
                          <a:ea typeface="ＭＳ Ｐゴシック" panose="020B0600070205080204" pitchFamily="50" charset="-128"/>
                          <a:cs typeface="ＭＳ Ｐゴシック"/>
                        </a:defRPr>
                      </a:lvl1pPr>
                      <a:lvl2pPr marL="457200" algn="l" defTabSz="742950" rtl="0" eaLnBrk="0" latinLnBrk="0" hangingPunct="0">
                        <a:spcBef>
                          <a:spcPts val="700"/>
                        </a:spcBef>
                        <a:defRPr kumimoji="1" sz="2400" kern="1200">
                          <a:solidFill>
                            <a:srgbClr val="000000"/>
                          </a:solidFill>
                          <a:latin typeface="Calibri" panose="020F0502020204030204" pitchFamily="34" charset="0"/>
                          <a:ea typeface="ＭＳ Ｐゴシック" panose="020B0600070205080204" pitchFamily="50" charset="-128"/>
                          <a:cs typeface="ＭＳ Ｐゴシック"/>
                        </a:defRPr>
                      </a:lvl2pPr>
                      <a:lvl3pPr marL="914400" algn="l" defTabSz="742950" rtl="0" eaLnBrk="0" latinLnBrk="0" hangingPunct="0">
                        <a:spcBef>
                          <a:spcPts val="600"/>
                        </a:spcBef>
                        <a:defRPr kumimoji="1" sz="2000" kern="1200">
                          <a:solidFill>
                            <a:srgbClr val="000000"/>
                          </a:solidFill>
                          <a:latin typeface="Calibri" panose="020F0502020204030204" pitchFamily="34" charset="0"/>
                          <a:ea typeface="ＭＳ Ｐゴシック" panose="020B0600070205080204" pitchFamily="50" charset="-128"/>
                          <a:cs typeface="ＭＳ Ｐゴシック"/>
                        </a:defRPr>
                      </a:lvl3pPr>
                      <a:lvl4pPr marL="1371600" algn="l" defTabSz="742950" rtl="0" eaLnBrk="0" latinLnBrk="0" hangingPunct="0">
                        <a:spcBef>
                          <a:spcPts val="500"/>
                        </a:spcBef>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4pPr>
                      <a:lvl5pPr marL="1828800" algn="l" defTabSz="742950" rtl="0" eaLnBrk="0" latinLnBrk="0" hangingPunct="0">
                        <a:spcBef>
                          <a:spcPts val="500"/>
                        </a:spcBef>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5pPr>
                      <a:lvl6pPr marL="1857375"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6pPr>
                      <a:lvl7pPr marL="2228850"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7pPr>
                      <a:lvl8pPr marL="2600325"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8pPr>
                      <a:lvl9pPr marL="2971800"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9pPr>
                    </a:lstStyle>
                    <a:p>
                      <a:pPr marL="0" marR="0" lvl="0" indent="0" algn="ctr" defTabSz="914400" rtl="0" eaLnBrk="0" fontAlgn="base" latinLnBrk="0" hangingPunct="0">
                        <a:lnSpc>
                          <a:spcPct val="100000"/>
                        </a:lnSpc>
                        <a:spcBef>
                          <a:spcPts val="800"/>
                        </a:spcBef>
                        <a:spcAft>
                          <a:spcPct val="0"/>
                        </a:spcAft>
                        <a:buClr>
                          <a:srgbClr val="000000"/>
                        </a:buClr>
                        <a:buSzPct val="100000"/>
                        <a:buFont typeface="Wingdings" panose="05000000000000000000" pitchFamily="2" charset="2"/>
                        <a:buNone/>
                        <a:tabLst/>
                      </a:pPr>
                      <a:r>
                        <a:rPr kumimoji="0" lang="ja-JP" altLang="en-US" sz="1300" b="0" i="0" u="none" strike="noStrike" cap="none" normalizeH="0" baseline="0" dirty="0" smtClean="0">
                          <a:ln>
                            <a:noFill/>
                          </a:ln>
                          <a:solidFill>
                            <a:srgbClr val="000000"/>
                          </a:solidFill>
                          <a:effectLst/>
                          <a:latin typeface="Calibri" panose="020F0502020204030204" pitchFamily="34" charset="0"/>
                          <a:ea typeface="HGP創英角ｺﾞｼｯｸUB" panose="020B0900000000000000" pitchFamily="50" charset="-128"/>
                        </a:rPr>
                        <a:t>４２９</a:t>
                      </a:r>
                    </a:p>
                  </a:txBody>
                  <a:tcPr marL="33231" marR="33231" marT="16615" marB="1661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31350">
                <a:tc>
                  <a:txBody>
                    <a:bodyPr/>
                    <a:lstStyle>
                      <a:lvl1pPr marL="0" algn="l" defTabSz="742950" rtl="0" eaLnBrk="0" latinLnBrk="0" hangingPunct="0">
                        <a:spcBef>
                          <a:spcPts val="800"/>
                        </a:spcBef>
                        <a:defRPr kumimoji="1" sz="2800" kern="1200">
                          <a:solidFill>
                            <a:srgbClr val="000000"/>
                          </a:solidFill>
                          <a:latin typeface="Calibri" panose="020F0502020204030204" pitchFamily="34" charset="0"/>
                          <a:ea typeface="ＭＳ Ｐゴシック" panose="020B0600070205080204" pitchFamily="50" charset="-128"/>
                          <a:cs typeface="ＭＳ Ｐゴシック"/>
                        </a:defRPr>
                      </a:lvl1pPr>
                      <a:lvl2pPr marL="457200" algn="l" defTabSz="742950" rtl="0" eaLnBrk="0" latinLnBrk="0" hangingPunct="0">
                        <a:spcBef>
                          <a:spcPts val="700"/>
                        </a:spcBef>
                        <a:defRPr kumimoji="1" sz="2400" kern="1200">
                          <a:solidFill>
                            <a:srgbClr val="000000"/>
                          </a:solidFill>
                          <a:latin typeface="Calibri" panose="020F0502020204030204" pitchFamily="34" charset="0"/>
                          <a:ea typeface="ＭＳ Ｐゴシック" panose="020B0600070205080204" pitchFamily="50" charset="-128"/>
                          <a:cs typeface="ＭＳ Ｐゴシック"/>
                        </a:defRPr>
                      </a:lvl2pPr>
                      <a:lvl3pPr marL="914400" algn="l" defTabSz="742950" rtl="0" eaLnBrk="0" latinLnBrk="0" hangingPunct="0">
                        <a:spcBef>
                          <a:spcPts val="600"/>
                        </a:spcBef>
                        <a:defRPr kumimoji="1" sz="2000" kern="1200">
                          <a:solidFill>
                            <a:srgbClr val="000000"/>
                          </a:solidFill>
                          <a:latin typeface="Calibri" panose="020F0502020204030204" pitchFamily="34" charset="0"/>
                          <a:ea typeface="ＭＳ Ｐゴシック" panose="020B0600070205080204" pitchFamily="50" charset="-128"/>
                          <a:cs typeface="ＭＳ Ｐゴシック"/>
                        </a:defRPr>
                      </a:lvl3pPr>
                      <a:lvl4pPr marL="1371600" algn="l" defTabSz="742950" rtl="0" eaLnBrk="0" latinLnBrk="0" hangingPunct="0">
                        <a:spcBef>
                          <a:spcPts val="500"/>
                        </a:spcBef>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4pPr>
                      <a:lvl5pPr marL="1828800" algn="l" defTabSz="742950" rtl="0" eaLnBrk="0" latinLnBrk="0" hangingPunct="0">
                        <a:spcBef>
                          <a:spcPts val="500"/>
                        </a:spcBef>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5pPr>
                      <a:lvl6pPr marL="1857375"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6pPr>
                      <a:lvl7pPr marL="2228850"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7pPr>
                      <a:lvl8pPr marL="2600325"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8pPr>
                      <a:lvl9pPr marL="2971800"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9pPr>
                    </a:lstStyle>
                    <a:p>
                      <a:pPr marL="0" marR="0" lvl="0" indent="0" algn="ctr" defTabSz="914400" rtl="0" eaLnBrk="0" fontAlgn="base" latinLnBrk="0" hangingPunct="0">
                        <a:lnSpc>
                          <a:spcPct val="100000"/>
                        </a:lnSpc>
                        <a:spcBef>
                          <a:spcPts val="800"/>
                        </a:spcBef>
                        <a:spcAft>
                          <a:spcPct val="0"/>
                        </a:spcAft>
                        <a:buClr>
                          <a:srgbClr val="000000"/>
                        </a:buClr>
                        <a:buSzPct val="100000"/>
                        <a:buFont typeface="Wingdings" panose="05000000000000000000" pitchFamily="2" charset="2"/>
                        <a:buNone/>
                        <a:tabLst/>
                      </a:pPr>
                      <a:r>
                        <a:rPr kumimoji="0" lang="ja-JP" altLang="en-US" sz="1300" b="0" i="0" u="none" strike="noStrike" cap="none" normalizeH="0" baseline="0" smtClean="0">
                          <a:ln>
                            <a:noFill/>
                          </a:ln>
                          <a:solidFill>
                            <a:srgbClr val="000000"/>
                          </a:solidFill>
                          <a:effectLst/>
                          <a:latin typeface="Calibri" panose="020F0502020204030204" pitchFamily="34" charset="0"/>
                          <a:ea typeface="HGP創英角ｺﾞｼｯｸUB" panose="020B0900000000000000" pitchFamily="50" charset="-128"/>
                        </a:rPr>
                        <a:t>４</a:t>
                      </a:r>
                    </a:p>
                  </a:txBody>
                  <a:tcPr marL="33231" marR="33231" marT="16615" marB="1661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marL="0" algn="l" defTabSz="742950" rtl="0" eaLnBrk="0" latinLnBrk="0" hangingPunct="0">
                        <a:spcBef>
                          <a:spcPts val="800"/>
                        </a:spcBef>
                        <a:defRPr kumimoji="1" sz="2800" kern="1200">
                          <a:solidFill>
                            <a:srgbClr val="000000"/>
                          </a:solidFill>
                          <a:latin typeface="Calibri" panose="020F0502020204030204" pitchFamily="34" charset="0"/>
                          <a:ea typeface="ＭＳ Ｐゴシック" panose="020B0600070205080204" pitchFamily="50" charset="-128"/>
                          <a:cs typeface="ＭＳ Ｐゴシック"/>
                        </a:defRPr>
                      </a:lvl1pPr>
                      <a:lvl2pPr marL="457200" algn="l" defTabSz="742950" rtl="0" eaLnBrk="0" latinLnBrk="0" hangingPunct="0">
                        <a:spcBef>
                          <a:spcPts val="700"/>
                        </a:spcBef>
                        <a:defRPr kumimoji="1" sz="2400" kern="1200">
                          <a:solidFill>
                            <a:srgbClr val="000000"/>
                          </a:solidFill>
                          <a:latin typeface="Calibri" panose="020F0502020204030204" pitchFamily="34" charset="0"/>
                          <a:ea typeface="ＭＳ Ｐゴシック" panose="020B0600070205080204" pitchFamily="50" charset="-128"/>
                          <a:cs typeface="ＭＳ Ｐゴシック"/>
                        </a:defRPr>
                      </a:lvl2pPr>
                      <a:lvl3pPr marL="914400" algn="l" defTabSz="742950" rtl="0" eaLnBrk="0" latinLnBrk="0" hangingPunct="0">
                        <a:spcBef>
                          <a:spcPts val="600"/>
                        </a:spcBef>
                        <a:defRPr kumimoji="1" sz="2000" kern="1200">
                          <a:solidFill>
                            <a:srgbClr val="000000"/>
                          </a:solidFill>
                          <a:latin typeface="Calibri" panose="020F0502020204030204" pitchFamily="34" charset="0"/>
                          <a:ea typeface="ＭＳ Ｐゴシック" panose="020B0600070205080204" pitchFamily="50" charset="-128"/>
                          <a:cs typeface="ＭＳ Ｐゴシック"/>
                        </a:defRPr>
                      </a:lvl3pPr>
                      <a:lvl4pPr marL="1371600" algn="l" defTabSz="742950" rtl="0" eaLnBrk="0" latinLnBrk="0" hangingPunct="0">
                        <a:spcBef>
                          <a:spcPts val="500"/>
                        </a:spcBef>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4pPr>
                      <a:lvl5pPr marL="1828800" algn="l" defTabSz="742950" rtl="0" eaLnBrk="0" latinLnBrk="0" hangingPunct="0">
                        <a:spcBef>
                          <a:spcPts val="500"/>
                        </a:spcBef>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5pPr>
                      <a:lvl6pPr marL="1857375"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6pPr>
                      <a:lvl7pPr marL="2228850"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7pPr>
                      <a:lvl8pPr marL="2600325"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8pPr>
                      <a:lvl9pPr marL="2971800"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9pPr>
                    </a:lstStyle>
                    <a:p>
                      <a:pPr marL="0" marR="0" lvl="0" indent="0" algn="ctr" defTabSz="914400" rtl="0" eaLnBrk="0" fontAlgn="base" latinLnBrk="0" hangingPunct="0">
                        <a:lnSpc>
                          <a:spcPct val="100000"/>
                        </a:lnSpc>
                        <a:spcBef>
                          <a:spcPts val="800"/>
                        </a:spcBef>
                        <a:spcAft>
                          <a:spcPct val="0"/>
                        </a:spcAft>
                        <a:buClr>
                          <a:srgbClr val="000000"/>
                        </a:buClr>
                        <a:buSzPct val="100000"/>
                        <a:buFont typeface="Wingdings" panose="05000000000000000000" pitchFamily="2" charset="2"/>
                        <a:buNone/>
                        <a:tabLst/>
                      </a:pPr>
                      <a:r>
                        <a:rPr kumimoji="0" lang="ja-JP" altLang="en-US" sz="1300" b="0" i="0" u="none" strike="noStrike" cap="none" normalizeH="0" baseline="0" dirty="0" smtClean="0">
                          <a:ln>
                            <a:noFill/>
                          </a:ln>
                          <a:solidFill>
                            <a:srgbClr val="000000"/>
                          </a:solidFill>
                          <a:effectLst/>
                          <a:latin typeface="Calibri" panose="020F0502020204030204" pitchFamily="34" charset="0"/>
                          <a:ea typeface="HGP創英角ｺﾞｼｯｸUB" panose="020B0900000000000000" pitchFamily="50" charset="-128"/>
                        </a:rPr>
                        <a:t>スイス</a:t>
                      </a:r>
                    </a:p>
                  </a:txBody>
                  <a:tcPr marL="33231" marR="33231" marT="16615" marB="166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marL="0" algn="l" defTabSz="742950" rtl="0" eaLnBrk="0" latinLnBrk="0" hangingPunct="0">
                        <a:spcBef>
                          <a:spcPts val="800"/>
                        </a:spcBef>
                        <a:defRPr kumimoji="1" sz="2800" kern="1200">
                          <a:solidFill>
                            <a:srgbClr val="000000"/>
                          </a:solidFill>
                          <a:latin typeface="Calibri" panose="020F0502020204030204" pitchFamily="34" charset="0"/>
                          <a:ea typeface="ＭＳ Ｐゴシック" panose="020B0600070205080204" pitchFamily="50" charset="-128"/>
                          <a:cs typeface="ＭＳ Ｐゴシック"/>
                        </a:defRPr>
                      </a:lvl1pPr>
                      <a:lvl2pPr marL="457200" algn="l" defTabSz="742950" rtl="0" eaLnBrk="0" latinLnBrk="0" hangingPunct="0">
                        <a:spcBef>
                          <a:spcPts val="700"/>
                        </a:spcBef>
                        <a:defRPr kumimoji="1" sz="2400" kern="1200">
                          <a:solidFill>
                            <a:srgbClr val="000000"/>
                          </a:solidFill>
                          <a:latin typeface="Calibri" panose="020F0502020204030204" pitchFamily="34" charset="0"/>
                          <a:ea typeface="ＭＳ Ｐゴシック" panose="020B0600070205080204" pitchFamily="50" charset="-128"/>
                          <a:cs typeface="ＭＳ Ｐゴシック"/>
                        </a:defRPr>
                      </a:lvl2pPr>
                      <a:lvl3pPr marL="914400" algn="l" defTabSz="742950" rtl="0" eaLnBrk="0" latinLnBrk="0" hangingPunct="0">
                        <a:spcBef>
                          <a:spcPts val="600"/>
                        </a:spcBef>
                        <a:defRPr kumimoji="1" sz="2000" kern="1200">
                          <a:solidFill>
                            <a:srgbClr val="000000"/>
                          </a:solidFill>
                          <a:latin typeface="Calibri" panose="020F0502020204030204" pitchFamily="34" charset="0"/>
                          <a:ea typeface="ＭＳ Ｐゴシック" panose="020B0600070205080204" pitchFamily="50" charset="-128"/>
                          <a:cs typeface="ＭＳ Ｐゴシック"/>
                        </a:defRPr>
                      </a:lvl3pPr>
                      <a:lvl4pPr marL="1371600" algn="l" defTabSz="742950" rtl="0" eaLnBrk="0" latinLnBrk="0" hangingPunct="0">
                        <a:spcBef>
                          <a:spcPts val="500"/>
                        </a:spcBef>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4pPr>
                      <a:lvl5pPr marL="1828800" algn="l" defTabSz="742950" rtl="0" eaLnBrk="0" latinLnBrk="0" hangingPunct="0">
                        <a:spcBef>
                          <a:spcPts val="500"/>
                        </a:spcBef>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5pPr>
                      <a:lvl6pPr marL="1857375"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6pPr>
                      <a:lvl7pPr marL="2228850"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7pPr>
                      <a:lvl8pPr marL="2600325"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8pPr>
                      <a:lvl9pPr marL="2971800"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9pPr>
                    </a:lstStyle>
                    <a:p>
                      <a:pPr marL="0" marR="0" lvl="0" indent="0" algn="ctr" defTabSz="914400" rtl="0" eaLnBrk="0" fontAlgn="base" latinLnBrk="0" hangingPunct="0">
                        <a:lnSpc>
                          <a:spcPct val="100000"/>
                        </a:lnSpc>
                        <a:spcBef>
                          <a:spcPts val="800"/>
                        </a:spcBef>
                        <a:spcAft>
                          <a:spcPct val="0"/>
                        </a:spcAft>
                        <a:buClr>
                          <a:srgbClr val="000000"/>
                        </a:buClr>
                        <a:buSzPct val="100000"/>
                        <a:buFont typeface="Wingdings" panose="05000000000000000000" pitchFamily="2" charset="2"/>
                        <a:buNone/>
                        <a:tabLst/>
                      </a:pPr>
                      <a:r>
                        <a:rPr kumimoji="0" lang="ja-JP" altLang="en-US" sz="1300" b="0" i="0" u="none" strike="noStrike" cap="none" normalizeH="0" baseline="0" dirty="0" smtClean="0">
                          <a:ln>
                            <a:noFill/>
                          </a:ln>
                          <a:solidFill>
                            <a:srgbClr val="000000"/>
                          </a:solidFill>
                          <a:effectLst/>
                          <a:latin typeface="Calibri" panose="020F0502020204030204" pitchFamily="34" charset="0"/>
                          <a:ea typeface="HGP創英角ｺﾞｼｯｸUB" panose="020B0900000000000000" pitchFamily="50" charset="-128"/>
                        </a:rPr>
                        <a:t>３６５</a:t>
                      </a:r>
                    </a:p>
                  </a:txBody>
                  <a:tcPr marL="33231" marR="33231" marT="16615" marB="1661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31350">
                <a:tc>
                  <a:txBody>
                    <a:bodyPr/>
                    <a:lstStyle>
                      <a:lvl1pPr marL="0" algn="l" defTabSz="742950" rtl="0" eaLnBrk="0" latinLnBrk="0" hangingPunct="0">
                        <a:spcBef>
                          <a:spcPts val="800"/>
                        </a:spcBef>
                        <a:defRPr kumimoji="1" sz="2800" kern="1200">
                          <a:solidFill>
                            <a:srgbClr val="000000"/>
                          </a:solidFill>
                          <a:latin typeface="Calibri" panose="020F0502020204030204" pitchFamily="34" charset="0"/>
                          <a:ea typeface="ＭＳ Ｐゴシック" panose="020B0600070205080204" pitchFamily="50" charset="-128"/>
                          <a:cs typeface="ＭＳ Ｐゴシック"/>
                        </a:defRPr>
                      </a:lvl1pPr>
                      <a:lvl2pPr marL="457200" algn="l" defTabSz="742950" rtl="0" eaLnBrk="0" latinLnBrk="0" hangingPunct="0">
                        <a:spcBef>
                          <a:spcPts val="700"/>
                        </a:spcBef>
                        <a:defRPr kumimoji="1" sz="2400" kern="1200">
                          <a:solidFill>
                            <a:srgbClr val="000000"/>
                          </a:solidFill>
                          <a:latin typeface="Calibri" panose="020F0502020204030204" pitchFamily="34" charset="0"/>
                          <a:ea typeface="ＭＳ Ｐゴシック" panose="020B0600070205080204" pitchFamily="50" charset="-128"/>
                          <a:cs typeface="ＭＳ Ｐゴシック"/>
                        </a:defRPr>
                      </a:lvl2pPr>
                      <a:lvl3pPr marL="914400" algn="l" defTabSz="742950" rtl="0" eaLnBrk="0" latinLnBrk="0" hangingPunct="0">
                        <a:spcBef>
                          <a:spcPts val="600"/>
                        </a:spcBef>
                        <a:defRPr kumimoji="1" sz="2000" kern="1200">
                          <a:solidFill>
                            <a:srgbClr val="000000"/>
                          </a:solidFill>
                          <a:latin typeface="Calibri" panose="020F0502020204030204" pitchFamily="34" charset="0"/>
                          <a:ea typeface="ＭＳ Ｐゴシック" panose="020B0600070205080204" pitchFamily="50" charset="-128"/>
                          <a:cs typeface="ＭＳ Ｐゴシック"/>
                        </a:defRPr>
                      </a:lvl3pPr>
                      <a:lvl4pPr marL="1371600" algn="l" defTabSz="742950" rtl="0" eaLnBrk="0" latinLnBrk="0" hangingPunct="0">
                        <a:spcBef>
                          <a:spcPts val="500"/>
                        </a:spcBef>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4pPr>
                      <a:lvl5pPr marL="1828800" algn="l" defTabSz="742950" rtl="0" eaLnBrk="0" latinLnBrk="0" hangingPunct="0">
                        <a:spcBef>
                          <a:spcPts val="500"/>
                        </a:spcBef>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5pPr>
                      <a:lvl6pPr marL="1857375"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6pPr>
                      <a:lvl7pPr marL="2228850"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7pPr>
                      <a:lvl8pPr marL="2600325"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8pPr>
                      <a:lvl9pPr marL="2971800"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9pPr>
                    </a:lstStyle>
                    <a:p>
                      <a:pPr marL="0" marR="0" lvl="0" indent="0" algn="ctr" defTabSz="914400" rtl="0" eaLnBrk="0" fontAlgn="base" latinLnBrk="0" hangingPunct="0">
                        <a:lnSpc>
                          <a:spcPct val="100000"/>
                        </a:lnSpc>
                        <a:spcBef>
                          <a:spcPts val="800"/>
                        </a:spcBef>
                        <a:spcAft>
                          <a:spcPct val="0"/>
                        </a:spcAft>
                        <a:buClr>
                          <a:srgbClr val="000000"/>
                        </a:buClr>
                        <a:buSzPct val="100000"/>
                        <a:buFont typeface="Wingdings" panose="05000000000000000000" pitchFamily="2" charset="2"/>
                        <a:buNone/>
                        <a:tabLst/>
                      </a:pPr>
                      <a:r>
                        <a:rPr kumimoji="0" lang="ja-JP" altLang="en-US" sz="1300" b="0" i="0" u="none" strike="noStrike" cap="none" normalizeH="0" baseline="0" smtClean="0">
                          <a:ln>
                            <a:noFill/>
                          </a:ln>
                          <a:solidFill>
                            <a:srgbClr val="000000"/>
                          </a:solidFill>
                          <a:effectLst/>
                          <a:latin typeface="Calibri" panose="020F0502020204030204" pitchFamily="34" charset="0"/>
                          <a:ea typeface="HGP創英角ｺﾞｼｯｸUB" panose="020B0900000000000000" pitchFamily="50" charset="-128"/>
                        </a:rPr>
                        <a:t>５</a:t>
                      </a:r>
                    </a:p>
                  </a:txBody>
                  <a:tcPr marL="33231" marR="33231" marT="16615" marB="1661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marL="0" algn="l" defTabSz="742950" rtl="0" eaLnBrk="0" latinLnBrk="0" hangingPunct="0">
                        <a:spcBef>
                          <a:spcPts val="800"/>
                        </a:spcBef>
                        <a:defRPr kumimoji="1" sz="2800" kern="1200">
                          <a:solidFill>
                            <a:srgbClr val="000000"/>
                          </a:solidFill>
                          <a:latin typeface="Calibri" panose="020F0502020204030204" pitchFamily="34" charset="0"/>
                          <a:ea typeface="ＭＳ Ｐゴシック" panose="020B0600070205080204" pitchFamily="50" charset="-128"/>
                          <a:cs typeface="ＭＳ Ｐゴシック"/>
                        </a:defRPr>
                      </a:lvl1pPr>
                      <a:lvl2pPr marL="457200" algn="l" defTabSz="742950" rtl="0" eaLnBrk="0" latinLnBrk="0" hangingPunct="0">
                        <a:spcBef>
                          <a:spcPts val="700"/>
                        </a:spcBef>
                        <a:defRPr kumimoji="1" sz="2400" kern="1200">
                          <a:solidFill>
                            <a:srgbClr val="000000"/>
                          </a:solidFill>
                          <a:latin typeface="Calibri" panose="020F0502020204030204" pitchFamily="34" charset="0"/>
                          <a:ea typeface="ＭＳ Ｐゴシック" panose="020B0600070205080204" pitchFamily="50" charset="-128"/>
                          <a:cs typeface="ＭＳ Ｐゴシック"/>
                        </a:defRPr>
                      </a:lvl2pPr>
                      <a:lvl3pPr marL="914400" algn="l" defTabSz="742950" rtl="0" eaLnBrk="0" latinLnBrk="0" hangingPunct="0">
                        <a:spcBef>
                          <a:spcPts val="600"/>
                        </a:spcBef>
                        <a:defRPr kumimoji="1" sz="2000" kern="1200">
                          <a:solidFill>
                            <a:srgbClr val="000000"/>
                          </a:solidFill>
                          <a:latin typeface="Calibri" panose="020F0502020204030204" pitchFamily="34" charset="0"/>
                          <a:ea typeface="ＭＳ Ｐゴシック" panose="020B0600070205080204" pitchFamily="50" charset="-128"/>
                          <a:cs typeface="ＭＳ Ｐゴシック"/>
                        </a:defRPr>
                      </a:lvl3pPr>
                      <a:lvl4pPr marL="1371600" algn="l" defTabSz="742950" rtl="0" eaLnBrk="0" latinLnBrk="0" hangingPunct="0">
                        <a:spcBef>
                          <a:spcPts val="500"/>
                        </a:spcBef>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4pPr>
                      <a:lvl5pPr marL="1828800" algn="l" defTabSz="742950" rtl="0" eaLnBrk="0" latinLnBrk="0" hangingPunct="0">
                        <a:spcBef>
                          <a:spcPts val="500"/>
                        </a:spcBef>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5pPr>
                      <a:lvl6pPr marL="1857375"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6pPr>
                      <a:lvl7pPr marL="2228850"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7pPr>
                      <a:lvl8pPr marL="2600325"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8pPr>
                      <a:lvl9pPr marL="2971800"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9pPr>
                    </a:lstStyle>
                    <a:p>
                      <a:pPr marL="0" marR="0" lvl="0" indent="0" algn="ctr" defTabSz="914400" rtl="0" eaLnBrk="0" fontAlgn="base" latinLnBrk="0" hangingPunct="0">
                        <a:lnSpc>
                          <a:spcPct val="100000"/>
                        </a:lnSpc>
                        <a:spcBef>
                          <a:spcPts val="800"/>
                        </a:spcBef>
                        <a:spcAft>
                          <a:spcPct val="0"/>
                        </a:spcAft>
                        <a:buClr>
                          <a:srgbClr val="000000"/>
                        </a:buClr>
                        <a:buSzPct val="100000"/>
                        <a:buFont typeface="Wingdings" panose="05000000000000000000" pitchFamily="2" charset="2"/>
                        <a:buNone/>
                        <a:tabLst/>
                      </a:pPr>
                      <a:r>
                        <a:rPr kumimoji="0" lang="ja-JP" altLang="en-US" sz="1300" b="0" i="0" u="none" strike="noStrike" cap="none" normalizeH="0" baseline="0" dirty="0" smtClean="0">
                          <a:ln>
                            <a:noFill/>
                          </a:ln>
                          <a:solidFill>
                            <a:srgbClr val="000000"/>
                          </a:solidFill>
                          <a:effectLst/>
                          <a:latin typeface="Calibri" panose="020F0502020204030204" pitchFamily="34" charset="0"/>
                          <a:ea typeface="HGP創英角ｺﾞｼｯｸUB" panose="020B0900000000000000" pitchFamily="50" charset="-128"/>
                        </a:rPr>
                        <a:t>ノルウェー</a:t>
                      </a:r>
                    </a:p>
                  </a:txBody>
                  <a:tcPr marL="33231" marR="33231" marT="16615" marB="166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lvl1pPr marL="0" algn="l" defTabSz="742950" rtl="0" eaLnBrk="0" latinLnBrk="0" hangingPunct="0">
                        <a:spcBef>
                          <a:spcPts val="800"/>
                        </a:spcBef>
                        <a:defRPr kumimoji="1" sz="2800" kern="1200">
                          <a:solidFill>
                            <a:srgbClr val="000000"/>
                          </a:solidFill>
                          <a:latin typeface="Calibri" panose="020F0502020204030204" pitchFamily="34" charset="0"/>
                          <a:ea typeface="ＭＳ Ｐゴシック" panose="020B0600070205080204" pitchFamily="50" charset="-128"/>
                          <a:cs typeface="ＭＳ Ｐゴシック"/>
                        </a:defRPr>
                      </a:lvl1pPr>
                      <a:lvl2pPr marL="457200" algn="l" defTabSz="742950" rtl="0" eaLnBrk="0" latinLnBrk="0" hangingPunct="0">
                        <a:spcBef>
                          <a:spcPts val="700"/>
                        </a:spcBef>
                        <a:defRPr kumimoji="1" sz="2400" kern="1200">
                          <a:solidFill>
                            <a:srgbClr val="000000"/>
                          </a:solidFill>
                          <a:latin typeface="Calibri" panose="020F0502020204030204" pitchFamily="34" charset="0"/>
                          <a:ea typeface="ＭＳ Ｐゴシック" panose="020B0600070205080204" pitchFamily="50" charset="-128"/>
                          <a:cs typeface="ＭＳ Ｐゴシック"/>
                        </a:defRPr>
                      </a:lvl2pPr>
                      <a:lvl3pPr marL="914400" algn="l" defTabSz="742950" rtl="0" eaLnBrk="0" latinLnBrk="0" hangingPunct="0">
                        <a:spcBef>
                          <a:spcPts val="600"/>
                        </a:spcBef>
                        <a:defRPr kumimoji="1" sz="2000" kern="1200">
                          <a:solidFill>
                            <a:srgbClr val="000000"/>
                          </a:solidFill>
                          <a:latin typeface="Calibri" panose="020F0502020204030204" pitchFamily="34" charset="0"/>
                          <a:ea typeface="ＭＳ Ｐゴシック" panose="020B0600070205080204" pitchFamily="50" charset="-128"/>
                          <a:cs typeface="ＭＳ Ｐゴシック"/>
                        </a:defRPr>
                      </a:lvl3pPr>
                      <a:lvl4pPr marL="1371600" algn="l" defTabSz="742950" rtl="0" eaLnBrk="0" latinLnBrk="0" hangingPunct="0">
                        <a:spcBef>
                          <a:spcPts val="500"/>
                        </a:spcBef>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4pPr>
                      <a:lvl5pPr marL="1828800" algn="l" defTabSz="742950" rtl="0" eaLnBrk="0" latinLnBrk="0" hangingPunct="0">
                        <a:spcBef>
                          <a:spcPts val="500"/>
                        </a:spcBef>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5pPr>
                      <a:lvl6pPr marL="1857375"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6pPr>
                      <a:lvl7pPr marL="2228850"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7pPr>
                      <a:lvl8pPr marL="2600325"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8pPr>
                      <a:lvl9pPr marL="2971800" algn="l" defTabSz="742950" rtl="0" eaLnBrk="0" fontAlgn="base" latinLnBrk="0" hangingPunct="0">
                        <a:spcBef>
                          <a:spcPts val="500"/>
                        </a:spcBef>
                        <a:spcAft>
                          <a:spcPct val="0"/>
                        </a:spcAft>
                        <a:buClr>
                          <a:srgbClr val="000000"/>
                        </a:buClr>
                        <a:buSzPct val="100000"/>
                        <a:buFont typeface="Times New Roman" panose="02020603050405020304" pitchFamily="18" charset="0"/>
                        <a:defRPr kumimoji="1" sz="1463" kern="1200">
                          <a:solidFill>
                            <a:srgbClr val="000000"/>
                          </a:solidFill>
                          <a:latin typeface="Calibri" panose="020F0502020204030204" pitchFamily="34" charset="0"/>
                          <a:ea typeface="ＭＳ Ｐゴシック" panose="020B0600070205080204" pitchFamily="50" charset="-128"/>
                          <a:cs typeface="ＭＳ Ｐゴシック"/>
                        </a:defRPr>
                      </a:lvl9pPr>
                    </a:lstStyle>
                    <a:p>
                      <a:pPr marL="0" marR="0" lvl="0" indent="0" algn="ctr" defTabSz="914400" rtl="0" eaLnBrk="0" fontAlgn="base" latinLnBrk="0" hangingPunct="0">
                        <a:lnSpc>
                          <a:spcPct val="100000"/>
                        </a:lnSpc>
                        <a:spcBef>
                          <a:spcPts val="800"/>
                        </a:spcBef>
                        <a:spcAft>
                          <a:spcPct val="0"/>
                        </a:spcAft>
                        <a:buClr>
                          <a:srgbClr val="000000"/>
                        </a:buClr>
                        <a:buSzPct val="100000"/>
                        <a:buFont typeface="Wingdings" panose="05000000000000000000" pitchFamily="2" charset="2"/>
                        <a:buNone/>
                        <a:tabLst/>
                      </a:pPr>
                      <a:r>
                        <a:rPr kumimoji="0" lang="ja-JP" altLang="en-US" sz="1300" b="0" i="0" u="none" strike="noStrike" cap="none" normalizeH="0" baseline="0" dirty="0" smtClean="0">
                          <a:ln>
                            <a:noFill/>
                          </a:ln>
                          <a:solidFill>
                            <a:srgbClr val="000000"/>
                          </a:solidFill>
                          <a:effectLst/>
                          <a:latin typeface="Calibri" panose="020F0502020204030204" pitchFamily="34" charset="0"/>
                          <a:ea typeface="HGP創英角ｺﾞｼｯｸUB" panose="020B0900000000000000" pitchFamily="50" charset="-128"/>
                        </a:rPr>
                        <a:t>３１０</a:t>
                      </a:r>
                    </a:p>
                  </a:txBody>
                  <a:tcPr marL="33231" marR="33231" marT="16615" marB="1661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CC"/>
                    </a:solidFill>
                  </a:tcPr>
                </a:tc>
              </a:tr>
            </a:tbl>
          </a:graphicData>
        </a:graphic>
      </p:graphicFrame>
      <p:pic>
        <p:nvPicPr>
          <p:cNvPr id="5" name="図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1947" y="1084672"/>
            <a:ext cx="3710773" cy="2695860"/>
          </a:xfrm>
          <a:prstGeom prst="rect">
            <a:avLst/>
          </a:prstGeom>
        </p:spPr>
      </p:pic>
      <p:pic>
        <p:nvPicPr>
          <p:cNvPr id="29" name="図 28"/>
          <p:cNvPicPr>
            <a:picLocks noChangeAspect="1"/>
          </p:cNvPicPr>
          <p:nvPr/>
        </p:nvPicPr>
        <p:blipFill rotWithShape="1">
          <a:blip r:embed="rId5"/>
          <a:srcRect b="30629"/>
          <a:stretch/>
        </p:blipFill>
        <p:spPr>
          <a:xfrm>
            <a:off x="6230726" y="4437112"/>
            <a:ext cx="2749023" cy="266113"/>
          </a:xfrm>
          <a:prstGeom prst="rect">
            <a:avLst/>
          </a:prstGeom>
        </p:spPr>
      </p:pic>
      <p:sp>
        <p:nvSpPr>
          <p:cNvPr id="30" name="Rectangle 77"/>
          <p:cNvSpPr>
            <a:spLocks noChangeArrowheads="1"/>
          </p:cNvSpPr>
          <p:nvPr/>
        </p:nvSpPr>
        <p:spPr bwMode="auto">
          <a:xfrm>
            <a:off x="179408" y="1065436"/>
            <a:ext cx="1160740" cy="316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ts val="800"/>
              </a:spcBef>
              <a:defRPr sz="2800">
                <a:solidFill>
                  <a:srgbClr val="000000"/>
                </a:solidFill>
                <a:latin typeface="Calibri" panose="020F0502020204030204" pitchFamily="34" charset="0"/>
                <a:ea typeface="ＭＳ Ｐゴシック" panose="020B0600070205080204" pitchFamily="50" charset="-128"/>
              </a:defRPr>
            </a:lvl1pPr>
            <a:lvl2pPr marL="457200" eaLnBrk="0" hangingPunct="0">
              <a:spcBef>
                <a:spcPts val="700"/>
              </a:spcBef>
              <a:defRPr sz="2400">
                <a:solidFill>
                  <a:srgbClr val="000000"/>
                </a:solidFill>
                <a:latin typeface="Calibri" panose="020F0502020204030204" pitchFamily="34" charset="0"/>
                <a:ea typeface="ＭＳ Ｐゴシック" panose="020B0600070205080204" pitchFamily="50" charset="-128"/>
              </a:defRPr>
            </a:lvl2pPr>
            <a:lvl3pPr marL="914400" eaLnBrk="0" hangingPunct="0">
              <a:spcBef>
                <a:spcPts val="600"/>
              </a:spcBef>
              <a:defRPr sz="2000">
                <a:solidFill>
                  <a:srgbClr val="000000"/>
                </a:solidFill>
                <a:latin typeface="Calibri" panose="020F0502020204030204" pitchFamily="34" charset="0"/>
                <a:ea typeface="ＭＳ Ｐゴシック" panose="020B0600070205080204" pitchFamily="50" charset="-128"/>
              </a:defRPr>
            </a:lvl3pPr>
            <a:lvl4pPr marL="1371600" eaLnBrk="0" hangingPunct="0">
              <a:spcBef>
                <a:spcPts val="500"/>
              </a:spcBef>
              <a:defRPr>
                <a:solidFill>
                  <a:srgbClr val="000000"/>
                </a:solidFill>
                <a:latin typeface="Calibri" panose="020F0502020204030204" pitchFamily="34" charset="0"/>
                <a:ea typeface="ＭＳ Ｐゴシック" panose="020B0600070205080204" pitchFamily="50" charset="-128"/>
              </a:defRPr>
            </a:lvl4pPr>
            <a:lvl5pPr marL="1828800" eaLnBrk="0" hangingPunct="0">
              <a:spcBef>
                <a:spcPts val="500"/>
              </a:spcBef>
              <a:defRPr>
                <a:solidFill>
                  <a:srgbClr val="000000"/>
                </a:solidFill>
                <a:latin typeface="Calibri" panose="020F0502020204030204" pitchFamily="34" charset="0"/>
                <a:ea typeface="ＭＳ Ｐゴシック" panose="020B0600070205080204" pitchFamily="50" charset="-128"/>
              </a:defRPr>
            </a:lvl5pPr>
            <a:lvl6pPr defTabSz="449263"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ＭＳ Ｐゴシック" panose="020B0600070205080204" pitchFamily="50" charset="-128"/>
              </a:defRPr>
            </a:lvl6pPr>
            <a:lvl7pPr defTabSz="449263"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ＭＳ Ｐゴシック" panose="020B0600070205080204" pitchFamily="50" charset="-128"/>
              </a:defRPr>
            </a:lvl7pPr>
            <a:lvl8pPr defTabSz="449263"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ＭＳ Ｐゴシック" panose="020B0600070205080204" pitchFamily="50" charset="-128"/>
              </a:defRPr>
            </a:lvl8pPr>
            <a:lvl9pPr defTabSz="449263"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ＭＳ Ｐゴシック" panose="020B0600070205080204" pitchFamily="50" charset="-128"/>
              </a:defRPr>
            </a:lvl9pPr>
          </a:lstStyle>
          <a:p>
            <a:pPr defTabSz="414715">
              <a:buClr>
                <a:srgbClr val="000000"/>
              </a:buClr>
              <a:buSzPct val="100000"/>
            </a:pPr>
            <a:r>
              <a:rPr kumimoji="0" lang="en-US" altLang="ja-JP" sz="1600" dirty="0" smtClean="0">
                <a:solidFill>
                  <a:srgbClr val="FF0000"/>
                </a:solidFill>
                <a:latin typeface="HGP創英角ｺﾞｼｯｸUB" panose="020B0900000000000000" pitchFamily="50" charset="-128"/>
                <a:ea typeface="HGP創英角ｺﾞｼｯｸUB" panose="020B0900000000000000" pitchFamily="50" charset="-128"/>
              </a:rPr>
              <a:t>【</a:t>
            </a:r>
            <a:r>
              <a:rPr kumimoji="0" lang="ja-JP" altLang="en-US" sz="1600" dirty="0" smtClean="0">
                <a:solidFill>
                  <a:srgbClr val="FF0000"/>
                </a:solidFill>
                <a:latin typeface="HGP創英角ｺﾞｼｯｸUB" panose="020B0900000000000000" pitchFamily="50" charset="-128"/>
                <a:ea typeface="HGP創英角ｺﾞｼｯｸUB" panose="020B0900000000000000" pitchFamily="50" charset="-128"/>
              </a:rPr>
              <a:t>ＥＵ地域</a:t>
            </a:r>
            <a:r>
              <a:rPr kumimoji="0" lang="en-US" altLang="ja-JP" sz="1600" dirty="0" smtClean="0">
                <a:solidFill>
                  <a:srgbClr val="FF0000"/>
                </a:solidFill>
                <a:latin typeface="HGP創英角ｺﾞｼｯｸUB" panose="020B0900000000000000" pitchFamily="50" charset="-128"/>
                <a:ea typeface="HGP創英角ｺﾞｼｯｸUB" panose="020B0900000000000000" pitchFamily="50" charset="-128"/>
              </a:rPr>
              <a:t>】</a:t>
            </a:r>
            <a:endParaRPr kumimoji="0" lang="ja-JP" altLang="en-US" sz="16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7" name="円/楕円 6"/>
          <p:cNvSpPr/>
          <p:nvPr/>
        </p:nvSpPr>
        <p:spPr bwMode="auto">
          <a:xfrm>
            <a:off x="5652120" y="1455846"/>
            <a:ext cx="1368152" cy="821026"/>
          </a:xfrm>
          <a:prstGeom prst="ellipse">
            <a:avLst/>
          </a:prstGeom>
          <a:noFill/>
          <a:ln w="44450" cap="flat" cmpd="dbl" algn="ctr">
            <a:solidFill>
              <a:srgbClr val="0000FF"/>
            </a:solidFill>
            <a:prstDash val="solid"/>
            <a:round/>
            <a:headEnd type="none" w="med" len="med"/>
            <a:tailEnd type="none" w="med" len="med"/>
          </a:ln>
          <a:effectLst/>
        </p:spPr>
        <p:txBody>
          <a:bodyPr vert="horz" wrap="none" lIns="91440" tIns="262800" rIns="91440" bIns="262800" numCol="1" rtlCol="0" anchor="ctr" anchorCtr="0" compatLnSpc="1">
            <a:prstTxWarp prst="textNoShape">
              <a:avLst/>
            </a:prstTxWarp>
          </a:bodyPr>
          <a:lstStyle/>
          <a:p>
            <a:pPr marL="0" marR="0" indent="0" algn="ctr" defTabSz="914400" rtl="0" eaLnBrk="1" fontAlgn="base" latinLnBrk="0" hangingPunct="1">
              <a:lnSpc>
                <a:spcPct val="70000"/>
              </a:lnSpc>
              <a:spcBef>
                <a:spcPct val="50000"/>
              </a:spcBef>
              <a:spcAft>
                <a:spcPct val="0"/>
              </a:spcAft>
              <a:buClrTx/>
              <a:buSzTx/>
              <a:buFontTx/>
              <a:buNone/>
              <a:tabLst/>
            </a:pPr>
            <a:endParaRPr kumimoji="1" lang="ja-JP" altLang="en-US" sz="2400" b="0" i="0" u="none" strike="noStrike" cap="none" normalizeH="0" baseline="0" smtClean="0">
              <a:ln>
                <a:noFill/>
              </a:ln>
              <a:solidFill>
                <a:srgbClr val="FF0000"/>
              </a:solidFill>
              <a:effectLst>
                <a:outerShdw blurRad="38100" dist="38100" dir="2700000" algn="tl">
                  <a:srgbClr val="000000">
                    <a:alpha val="43137"/>
                  </a:srgbClr>
                </a:outerShdw>
              </a:effectLst>
              <a:latin typeface="Arial" charset="0"/>
              <a:ea typeface="HGPｺﾞｼｯｸE" pitchFamily="50" charset="-128"/>
            </a:endParaRPr>
          </a:p>
        </p:txBody>
      </p:sp>
      <p:sp>
        <p:nvSpPr>
          <p:cNvPr id="20" name="円/楕円 19"/>
          <p:cNvSpPr/>
          <p:nvPr/>
        </p:nvSpPr>
        <p:spPr bwMode="auto">
          <a:xfrm>
            <a:off x="8076003" y="1869876"/>
            <a:ext cx="929951" cy="677010"/>
          </a:xfrm>
          <a:prstGeom prst="ellipse">
            <a:avLst/>
          </a:prstGeom>
          <a:noFill/>
          <a:ln w="44450" cap="flat" cmpd="dbl" algn="ctr">
            <a:solidFill>
              <a:srgbClr val="0000FF"/>
            </a:solidFill>
            <a:prstDash val="solid"/>
            <a:round/>
            <a:headEnd type="none" w="med" len="med"/>
            <a:tailEnd type="none" w="med" len="med"/>
          </a:ln>
          <a:effectLst/>
        </p:spPr>
        <p:txBody>
          <a:bodyPr vert="horz" wrap="none" lIns="91440" tIns="262800" rIns="91440" bIns="262800" numCol="1" rtlCol="0" anchor="ctr" anchorCtr="0" compatLnSpc="1">
            <a:prstTxWarp prst="textNoShape">
              <a:avLst/>
            </a:prstTxWarp>
          </a:bodyPr>
          <a:lstStyle/>
          <a:p>
            <a:pPr marL="0" marR="0" indent="0" algn="ctr" defTabSz="914400" rtl="0" eaLnBrk="1" fontAlgn="base" latinLnBrk="0" hangingPunct="1">
              <a:lnSpc>
                <a:spcPct val="70000"/>
              </a:lnSpc>
              <a:spcBef>
                <a:spcPct val="50000"/>
              </a:spcBef>
              <a:spcAft>
                <a:spcPct val="0"/>
              </a:spcAft>
              <a:buClrTx/>
              <a:buSzTx/>
              <a:buFontTx/>
              <a:buNone/>
              <a:tabLst/>
            </a:pPr>
            <a:endParaRPr kumimoji="1" lang="ja-JP" altLang="en-US" sz="2400" b="0" i="0" u="none" strike="noStrike" cap="none" normalizeH="0" baseline="0" smtClean="0">
              <a:ln>
                <a:noFill/>
              </a:ln>
              <a:solidFill>
                <a:srgbClr val="FF0000"/>
              </a:solidFill>
              <a:effectLst>
                <a:outerShdw blurRad="38100" dist="38100" dir="2700000" algn="tl">
                  <a:srgbClr val="000000">
                    <a:alpha val="43137"/>
                  </a:srgbClr>
                </a:outerShdw>
              </a:effectLst>
              <a:latin typeface="Arial" charset="0"/>
              <a:ea typeface="HGPｺﾞｼｯｸE" pitchFamily="50" charset="-128"/>
            </a:endParaRPr>
          </a:p>
        </p:txBody>
      </p:sp>
      <p:sp>
        <p:nvSpPr>
          <p:cNvPr id="28" name="Text Box 54"/>
          <p:cNvSpPr txBox="1">
            <a:spLocks noChangeArrowheads="1"/>
          </p:cNvSpPr>
          <p:nvPr/>
        </p:nvSpPr>
        <p:spPr bwMode="auto">
          <a:xfrm>
            <a:off x="4499992" y="4817838"/>
            <a:ext cx="21502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bg1"/>
                </a:solidFill>
                <a:latin typeface="Arial" panose="020B0604020202020204" pitchFamily="34" charset="0"/>
                <a:ea typeface="ＭＳ Ｐゴシック" panose="020B0600070205080204" pitchFamily="50" charset="-128"/>
              </a:defRPr>
            </a:lvl1pPr>
            <a:lvl2pPr eaLnBrk="0" hangingPunct="0">
              <a:defRPr sz="2400">
                <a:solidFill>
                  <a:schemeClr val="bg1"/>
                </a:solidFill>
                <a:latin typeface="Arial" panose="020B0604020202020204" pitchFamily="34" charset="0"/>
                <a:ea typeface="ＭＳ Ｐゴシック" panose="020B0600070205080204" pitchFamily="50" charset="-128"/>
              </a:defRPr>
            </a:lvl2pPr>
            <a:lvl3pPr eaLnBrk="0" hangingPunct="0">
              <a:defRPr sz="2400">
                <a:solidFill>
                  <a:schemeClr val="bg1"/>
                </a:solidFill>
                <a:latin typeface="Arial" panose="020B0604020202020204" pitchFamily="34" charset="0"/>
                <a:ea typeface="ＭＳ Ｐゴシック" panose="020B0600070205080204" pitchFamily="50" charset="-128"/>
              </a:defRPr>
            </a:lvl3pPr>
            <a:lvl4pPr eaLnBrk="0" hangingPunct="0">
              <a:defRPr sz="2400">
                <a:solidFill>
                  <a:schemeClr val="bg1"/>
                </a:solidFill>
                <a:latin typeface="Arial" panose="020B0604020202020204" pitchFamily="34" charset="0"/>
                <a:ea typeface="ＭＳ Ｐゴシック" panose="020B0600070205080204" pitchFamily="50" charset="-128"/>
              </a:defRPr>
            </a:lvl4pPr>
            <a:lvl5pPr eaLnBrk="0" hangingPunct="0">
              <a:defRPr sz="2400">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rgbClr val="000000"/>
              </a:buClr>
              <a:buSzPct val="100000"/>
              <a:buFont typeface="Times New Roman" panose="02020603050405020304" pitchFamily="18" charset="0"/>
              <a:defRPr sz="2400">
                <a:solidFill>
                  <a:schemeClr val="bg1"/>
                </a:solidFill>
                <a:latin typeface="Arial" panose="020B0604020202020204" pitchFamily="34" charset="0"/>
                <a:ea typeface="ＭＳ Ｐゴシック" panose="020B0600070205080204" pitchFamily="50" charset="-128"/>
              </a:defRPr>
            </a:lvl9pPr>
          </a:lstStyle>
          <a:p>
            <a:pPr eaLnBrk="1" hangingPunct="1">
              <a:spcBef>
                <a:spcPct val="0"/>
              </a:spcBef>
            </a:pPr>
            <a:r>
              <a:rPr lang="en-US" altLang="ja-JP" sz="1800" dirty="0" smtClean="0">
                <a:solidFill>
                  <a:srgbClr val="0000FF"/>
                </a:solidFill>
                <a:latin typeface="HGP創英角ｺﾞｼｯｸUB" panose="020B0900000000000000" pitchFamily="50" charset="-128"/>
                <a:ea typeface="HGP創英角ｺﾞｼｯｸUB" panose="020B0900000000000000" pitchFamily="50" charset="-128"/>
              </a:rPr>
              <a:t>2015</a:t>
            </a:r>
            <a:r>
              <a:rPr lang="ja-JP" altLang="en-US" sz="1800" dirty="0" smtClean="0">
                <a:solidFill>
                  <a:srgbClr val="0000FF"/>
                </a:solidFill>
                <a:latin typeface="HGP創英角ｺﾞｼｯｸUB" panose="020B0900000000000000" pitchFamily="50" charset="-128"/>
                <a:ea typeface="HGP創英角ｺﾞｼｯｸUB" panose="020B0900000000000000" pitchFamily="50" charset="-128"/>
              </a:rPr>
              <a:t>年</a:t>
            </a:r>
            <a:r>
              <a:rPr lang="en-US" altLang="ja-JP" sz="1800" dirty="0" smtClean="0">
                <a:solidFill>
                  <a:srgbClr val="0000FF"/>
                </a:solidFill>
                <a:latin typeface="HGP創英角ｺﾞｼｯｸUB" panose="020B0900000000000000" pitchFamily="50" charset="-128"/>
                <a:ea typeface="HGP創英角ｺﾞｼｯｸUB" panose="020B0900000000000000" pitchFamily="50" charset="-128"/>
              </a:rPr>
              <a:t>8</a:t>
            </a:r>
            <a:r>
              <a:rPr lang="ja-JP" altLang="en-US" sz="1800" dirty="0" smtClean="0">
                <a:solidFill>
                  <a:srgbClr val="0000FF"/>
                </a:solidFill>
                <a:latin typeface="HGP創英角ｺﾞｼｯｸUB" panose="020B0900000000000000" pitchFamily="50" charset="-128"/>
                <a:ea typeface="HGP創英角ｺﾞｼｯｸUB" panose="020B0900000000000000" pitchFamily="50" charset="-128"/>
              </a:rPr>
              <a:t>月</a:t>
            </a:r>
            <a:endParaRPr lang="en-US" altLang="ja-JP" sz="1800" dirty="0" smtClean="0">
              <a:solidFill>
                <a:srgbClr val="0000FF"/>
              </a:solidFill>
              <a:latin typeface="HGP創英角ｺﾞｼｯｸUB" panose="020B0900000000000000" pitchFamily="50" charset="-128"/>
              <a:ea typeface="HGP創英角ｺﾞｼｯｸUB" panose="020B0900000000000000" pitchFamily="50" charset="-128"/>
            </a:endParaRPr>
          </a:p>
          <a:p>
            <a:pPr eaLnBrk="1" hangingPunct="1">
              <a:spcBef>
                <a:spcPct val="0"/>
              </a:spcBef>
            </a:pPr>
            <a:r>
              <a:rPr lang="en-US" altLang="ja-JP" sz="1800" dirty="0" smtClean="0">
                <a:solidFill>
                  <a:srgbClr val="0000FF"/>
                </a:solidFill>
                <a:latin typeface="HGP創英角ｺﾞｼｯｸUB" panose="020B0900000000000000" pitchFamily="50" charset="-128"/>
                <a:ea typeface="HGP創英角ｺﾞｼｯｸUB" panose="020B0900000000000000" pitchFamily="50" charset="-128"/>
              </a:rPr>
              <a:t>EU</a:t>
            </a:r>
            <a:r>
              <a:rPr lang="ja-JP" altLang="en-US" sz="1800" dirty="0" smtClean="0">
                <a:solidFill>
                  <a:srgbClr val="0000FF"/>
                </a:solidFill>
                <a:latin typeface="HGP創英角ｺﾞｼｯｸUB" panose="020B0900000000000000" pitchFamily="50" charset="-128"/>
                <a:ea typeface="HGP創英角ｺﾞｼｯｸUB" panose="020B0900000000000000" pitchFamily="50" charset="-128"/>
              </a:rPr>
              <a:t>合計約</a:t>
            </a:r>
            <a:r>
              <a:rPr lang="en-US" altLang="ja-JP" sz="1800" dirty="0" smtClean="0">
                <a:solidFill>
                  <a:srgbClr val="0000FF"/>
                </a:solidFill>
                <a:latin typeface="HGP創英角ｺﾞｼｯｸUB" panose="020B0900000000000000" pitchFamily="50" charset="-128"/>
                <a:ea typeface="HGP創英角ｺﾞｼｯｸUB" panose="020B0900000000000000" pitchFamily="50" charset="-128"/>
              </a:rPr>
              <a:t>5,200</a:t>
            </a:r>
            <a:r>
              <a:rPr lang="ja-JP" altLang="en-US" sz="1800" dirty="0" smtClean="0">
                <a:solidFill>
                  <a:srgbClr val="0000FF"/>
                </a:solidFill>
                <a:latin typeface="HGP創英角ｺﾞｼｯｸUB" panose="020B0900000000000000" pitchFamily="50" charset="-128"/>
                <a:ea typeface="HGP創英角ｺﾞｼｯｸUB" panose="020B0900000000000000" pitchFamily="50" charset="-128"/>
              </a:rPr>
              <a:t>店</a:t>
            </a:r>
            <a:endParaRPr lang="en-US" altLang="ja-JP" sz="1800" dirty="0">
              <a:solidFill>
                <a:srgbClr val="0000FF"/>
              </a:solidFill>
              <a:latin typeface="HGP創英角ｺﾞｼｯｸUB" panose="020B0900000000000000" pitchFamily="50" charset="-128"/>
              <a:ea typeface="HGP創英角ｺﾞｼｯｸUB" panose="020B0900000000000000" pitchFamily="50" charset="-128"/>
            </a:endParaRPr>
          </a:p>
        </p:txBody>
      </p:sp>
      <p:sp>
        <p:nvSpPr>
          <p:cNvPr id="10" name="右矢印 9"/>
          <p:cNvSpPr/>
          <p:nvPr/>
        </p:nvSpPr>
        <p:spPr bwMode="auto">
          <a:xfrm>
            <a:off x="4030366" y="4944079"/>
            <a:ext cx="288032" cy="441663"/>
          </a:xfrm>
          <a:prstGeom prst="rightArrow">
            <a:avLst/>
          </a:prstGeom>
          <a:solidFill>
            <a:srgbClr val="CCFFCC"/>
          </a:solidFill>
          <a:ln w="19050" cap="flat" cmpd="sng" algn="ctr">
            <a:solidFill>
              <a:srgbClr val="00B050"/>
            </a:solidFill>
            <a:prstDash val="solid"/>
            <a:round/>
            <a:headEnd type="none" w="med" len="med"/>
            <a:tailEnd type="none" w="med" len="med"/>
          </a:ln>
          <a:effectLst/>
        </p:spPr>
        <p:txBody>
          <a:bodyPr vert="horz" wrap="none" lIns="91440" tIns="262800" rIns="91440" bIns="262800" numCol="1" rtlCol="0" anchor="ctr" anchorCtr="0" compatLnSpc="1">
            <a:prstTxWarp prst="textNoShape">
              <a:avLst/>
            </a:prstTxWarp>
          </a:bodyPr>
          <a:lstStyle/>
          <a:p>
            <a:pPr marL="0" marR="0" indent="0" algn="ctr" defTabSz="914400" rtl="0" eaLnBrk="1" fontAlgn="base" latinLnBrk="0" hangingPunct="1">
              <a:lnSpc>
                <a:spcPct val="70000"/>
              </a:lnSpc>
              <a:spcBef>
                <a:spcPct val="50000"/>
              </a:spcBef>
              <a:spcAft>
                <a:spcPct val="0"/>
              </a:spcAft>
              <a:buClrTx/>
              <a:buSzTx/>
              <a:buFontTx/>
              <a:buNone/>
              <a:tabLst/>
            </a:pPr>
            <a:endParaRPr kumimoji="1" lang="ja-JP" alt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HGPｺﾞｼｯｸE" pitchFamily="50" charset="-128"/>
            </a:endParaRPr>
          </a:p>
        </p:txBody>
      </p:sp>
      <p:sp>
        <p:nvSpPr>
          <p:cNvPr id="32" name="Rectangle 77"/>
          <p:cNvSpPr>
            <a:spLocks noChangeArrowheads="1"/>
          </p:cNvSpPr>
          <p:nvPr/>
        </p:nvSpPr>
        <p:spPr bwMode="auto">
          <a:xfrm>
            <a:off x="5279163" y="2208381"/>
            <a:ext cx="1160740" cy="316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ts val="800"/>
              </a:spcBef>
              <a:defRPr sz="2800">
                <a:solidFill>
                  <a:srgbClr val="000000"/>
                </a:solidFill>
                <a:latin typeface="Calibri" panose="020F0502020204030204" pitchFamily="34" charset="0"/>
                <a:ea typeface="ＭＳ Ｐゴシック" panose="020B0600070205080204" pitchFamily="50" charset="-128"/>
              </a:defRPr>
            </a:lvl1pPr>
            <a:lvl2pPr marL="457200" eaLnBrk="0" hangingPunct="0">
              <a:spcBef>
                <a:spcPts val="700"/>
              </a:spcBef>
              <a:defRPr sz="2400">
                <a:solidFill>
                  <a:srgbClr val="000000"/>
                </a:solidFill>
                <a:latin typeface="Calibri" panose="020F0502020204030204" pitchFamily="34" charset="0"/>
                <a:ea typeface="ＭＳ Ｐゴシック" panose="020B0600070205080204" pitchFamily="50" charset="-128"/>
              </a:defRPr>
            </a:lvl2pPr>
            <a:lvl3pPr marL="914400" eaLnBrk="0" hangingPunct="0">
              <a:spcBef>
                <a:spcPts val="600"/>
              </a:spcBef>
              <a:defRPr sz="2000">
                <a:solidFill>
                  <a:srgbClr val="000000"/>
                </a:solidFill>
                <a:latin typeface="Calibri" panose="020F0502020204030204" pitchFamily="34" charset="0"/>
                <a:ea typeface="ＭＳ Ｐゴシック" panose="020B0600070205080204" pitchFamily="50" charset="-128"/>
              </a:defRPr>
            </a:lvl3pPr>
            <a:lvl4pPr marL="1371600" eaLnBrk="0" hangingPunct="0">
              <a:spcBef>
                <a:spcPts val="500"/>
              </a:spcBef>
              <a:defRPr>
                <a:solidFill>
                  <a:srgbClr val="000000"/>
                </a:solidFill>
                <a:latin typeface="Calibri" panose="020F0502020204030204" pitchFamily="34" charset="0"/>
                <a:ea typeface="ＭＳ Ｐゴシック" panose="020B0600070205080204" pitchFamily="50" charset="-128"/>
              </a:defRPr>
            </a:lvl4pPr>
            <a:lvl5pPr marL="1828800" eaLnBrk="0" hangingPunct="0">
              <a:spcBef>
                <a:spcPts val="500"/>
              </a:spcBef>
              <a:defRPr>
                <a:solidFill>
                  <a:srgbClr val="000000"/>
                </a:solidFill>
                <a:latin typeface="Calibri" panose="020F0502020204030204" pitchFamily="34" charset="0"/>
                <a:ea typeface="ＭＳ Ｐゴシック" panose="020B0600070205080204" pitchFamily="50" charset="-128"/>
              </a:defRPr>
            </a:lvl5pPr>
            <a:lvl6pPr defTabSz="449263"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ＭＳ Ｐゴシック" panose="020B0600070205080204" pitchFamily="50" charset="-128"/>
              </a:defRPr>
            </a:lvl6pPr>
            <a:lvl7pPr defTabSz="449263"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ＭＳ Ｐゴシック" panose="020B0600070205080204" pitchFamily="50" charset="-128"/>
              </a:defRPr>
            </a:lvl7pPr>
            <a:lvl8pPr defTabSz="449263"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ＭＳ Ｐゴシック" panose="020B0600070205080204" pitchFamily="50" charset="-128"/>
              </a:defRPr>
            </a:lvl8pPr>
            <a:lvl9pPr defTabSz="449263" eaLnBrk="0" fontAlgn="base" hangingPunct="0">
              <a:spcBef>
                <a:spcPts val="50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ＭＳ Ｐゴシック" panose="020B0600070205080204" pitchFamily="50" charset="-128"/>
              </a:defRPr>
            </a:lvl9pPr>
          </a:lstStyle>
          <a:p>
            <a:pPr defTabSz="414715">
              <a:buClr>
                <a:srgbClr val="000000"/>
              </a:buClr>
              <a:buSzPct val="100000"/>
            </a:pPr>
            <a:r>
              <a:rPr kumimoji="0" lang="en-US" altLang="ja-JP" sz="1600" dirty="0" smtClean="0">
                <a:solidFill>
                  <a:srgbClr val="0000FF"/>
                </a:solidFill>
                <a:latin typeface="HGP創英角ｺﾞｼｯｸUB" panose="020B0900000000000000" pitchFamily="50" charset="-128"/>
                <a:ea typeface="HGP創英角ｺﾞｼｯｸUB" panose="020B0900000000000000" pitchFamily="50" charset="-128"/>
              </a:rPr>
              <a:t>【</a:t>
            </a:r>
            <a:r>
              <a:rPr kumimoji="0" lang="ja-JP" altLang="en-US" sz="1600" dirty="0" smtClean="0">
                <a:solidFill>
                  <a:srgbClr val="0000FF"/>
                </a:solidFill>
                <a:latin typeface="HGP創英角ｺﾞｼｯｸUB" panose="020B0900000000000000" pitchFamily="50" charset="-128"/>
                <a:ea typeface="HGP創英角ｺﾞｼｯｸUB" panose="020B0900000000000000" pitchFamily="50" charset="-128"/>
              </a:rPr>
              <a:t>ＥＵ地域</a:t>
            </a:r>
            <a:r>
              <a:rPr kumimoji="0" lang="en-US" altLang="ja-JP" sz="1600" dirty="0" smtClean="0">
                <a:solidFill>
                  <a:srgbClr val="0000FF"/>
                </a:solidFill>
                <a:latin typeface="HGP創英角ｺﾞｼｯｸUB" panose="020B0900000000000000" pitchFamily="50" charset="-128"/>
                <a:ea typeface="HGP創英角ｺﾞｼｯｸUB" panose="020B0900000000000000" pitchFamily="50" charset="-128"/>
              </a:rPr>
              <a:t>】</a:t>
            </a:r>
            <a:endParaRPr kumimoji="0" lang="ja-JP" altLang="en-US" sz="1600" dirty="0">
              <a:solidFill>
                <a:srgbClr val="0000FF"/>
              </a:solidFill>
              <a:latin typeface="HGP創英角ｺﾞｼｯｸUB" panose="020B0900000000000000" pitchFamily="50" charset="-128"/>
              <a:ea typeface="HGP創英角ｺﾞｼｯｸUB" panose="020B0900000000000000" pitchFamily="50" charset="-128"/>
            </a:endParaRPr>
          </a:p>
        </p:txBody>
      </p:sp>
      <p:sp>
        <p:nvSpPr>
          <p:cNvPr id="19" name="円/楕円 18"/>
          <p:cNvSpPr/>
          <p:nvPr/>
        </p:nvSpPr>
        <p:spPr bwMode="auto">
          <a:xfrm>
            <a:off x="7955624" y="2738016"/>
            <a:ext cx="1050330" cy="604228"/>
          </a:xfrm>
          <a:prstGeom prst="ellipse">
            <a:avLst/>
          </a:prstGeom>
          <a:noFill/>
          <a:ln w="44450" cap="flat" cmpd="dbl" algn="ctr">
            <a:solidFill>
              <a:srgbClr val="0000FF"/>
            </a:solidFill>
            <a:prstDash val="solid"/>
            <a:round/>
            <a:headEnd type="none" w="med" len="med"/>
            <a:tailEnd type="none" w="med" len="med"/>
          </a:ln>
          <a:effectLst/>
        </p:spPr>
        <p:txBody>
          <a:bodyPr vert="horz" wrap="none" lIns="91440" tIns="262800" rIns="91440" bIns="262800" numCol="1" rtlCol="0" anchor="ctr" anchorCtr="0" compatLnSpc="1">
            <a:prstTxWarp prst="textNoShape">
              <a:avLst/>
            </a:prstTxWarp>
          </a:bodyPr>
          <a:lstStyle/>
          <a:p>
            <a:pPr marL="0" marR="0" indent="0" algn="ctr" defTabSz="914400" rtl="0" eaLnBrk="1" fontAlgn="base" latinLnBrk="0" hangingPunct="1">
              <a:lnSpc>
                <a:spcPct val="70000"/>
              </a:lnSpc>
              <a:spcBef>
                <a:spcPct val="50000"/>
              </a:spcBef>
              <a:spcAft>
                <a:spcPct val="0"/>
              </a:spcAft>
              <a:buClrTx/>
              <a:buSzTx/>
              <a:buFontTx/>
              <a:buNone/>
              <a:tabLst/>
            </a:pPr>
            <a:endParaRPr kumimoji="1" lang="ja-JP" altLang="en-US" sz="2400" b="0" i="0" u="none" strike="noStrike" cap="none" normalizeH="0" baseline="0" smtClean="0">
              <a:ln>
                <a:noFill/>
              </a:ln>
              <a:solidFill>
                <a:srgbClr val="FF0000"/>
              </a:solidFill>
              <a:effectLst>
                <a:outerShdw blurRad="38100" dist="38100" dir="2700000" algn="tl">
                  <a:srgbClr val="000000">
                    <a:alpha val="43137"/>
                  </a:srgbClr>
                </a:outerShdw>
              </a:effectLst>
              <a:latin typeface="Arial" charset="0"/>
              <a:ea typeface="HGPｺﾞｼｯｸE" pitchFamily="50" charset="-128"/>
            </a:endParaRPr>
          </a:p>
        </p:txBody>
      </p:sp>
      <p:pic>
        <p:nvPicPr>
          <p:cNvPr id="8" name="図 7"/>
          <p:cNvPicPr>
            <a:picLocks noChangeAspect="1"/>
          </p:cNvPicPr>
          <p:nvPr/>
        </p:nvPicPr>
        <p:blipFill>
          <a:blip r:embed="rId6"/>
          <a:stretch>
            <a:fillRect/>
          </a:stretch>
        </p:blipFill>
        <p:spPr>
          <a:xfrm>
            <a:off x="4227539" y="1155101"/>
            <a:ext cx="3008757" cy="216241"/>
          </a:xfrm>
          <a:prstGeom prst="rect">
            <a:avLst/>
          </a:prstGeom>
        </p:spPr>
      </p:pic>
    </p:spTree>
    <p:extLst>
      <p:ext uri="{BB962C8B-B14F-4D97-AF65-F5344CB8AC3E}">
        <p14:creationId xmlns:p14="http://schemas.microsoft.com/office/powerpoint/2010/main" val="6964832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3874714" y="2564904"/>
            <a:ext cx="5161782" cy="3960440"/>
          </a:xfrm>
          <a:prstGeom prst="rect">
            <a:avLst/>
          </a:prstGeom>
        </p:spPr>
      </p:pic>
      <p:pic>
        <p:nvPicPr>
          <p:cNvPr id="17" name="図 16"/>
          <p:cNvPicPr>
            <a:picLocks noChangeAspect="1"/>
          </p:cNvPicPr>
          <p:nvPr/>
        </p:nvPicPr>
        <p:blipFill>
          <a:blip r:embed="rId4"/>
          <a:stretch>
            <a:fillRect/>
          </a:stretch>
        </p:blipFill>
        <p:spPr>
          <a:xfrm>
            <a:off x="244546" y="2564904"/>
            <a:ext cx="3531297" cy="3960440"/>
          </a:xfrm>
          <a:prstGeom prst="rect">
            <a:avLst/>
          </a:prstGeom>
        </p:spPr>
      </p:pic>
      <p:sp>
        <p:nvSpPr>
          <p:cNvPr id="7" name="Text Box 123"/>
          <p:cNvSpPr txBox="1">
            <a:spLocks noChangeArrowheads="1"/>
          </p:cNvSpPr>
          <p:nvPr/>
        </p:nvSpPr>
        <p:spPr bwMode="auto">
          <a:xfrm>
            <a:off x="8277747" y="6568259"/>
            <a:ext cx="865187" cy="292073"/>
          </a:xfrm>
          <a:prstGeom prst="rect">
            <a:avLst/>
          </a:prstGeom>
          <a:noFill/>
          <a:ln>
            <a:noFill/>
          </a:ln>
          <a:effectLst>
            <a:outerShdw dist="35921" dir="2700000" algn="ctr" rotWithShape="0">
              <a:srgbClr val="AEAEAE">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tIns="46800" rIns="18000" bIns="10800">
            <a:spAutoFit/>
          </a:bodyPr>
          <a:lstStyle>
            <a:lvl1pPr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lnSpc>
                <a:spcPct val="80000"/>
              </a:lnSpc>
              <a:spcBef>
                <a:spcPct val="50000"/>
              </a:spcBef>
              <a:spcAft>
                <a:spcPct val="0"/>
              </a:spcAft>
              <a:defRPr kumimoji="1" sz="1400">
                <a:solidFill>
                  <a:srgbClr val="FF0000"/>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lnSpc>
                <a:spcPct val="80000"/>
              </a:lnSpc>
              <a:spcBef>
                <a:spcPct val="50000"/>
              </a:spcBef>
              <a:spcAft>
                <a:spcPct val="0"/>
              </a:spcAft>
              <a:defRPr kumimoji="1" sz="1400">
                <a:solidFill>
                  <a:srgbClr val="FF0000"/>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lnSpc>
                <a:spcPct val="80000"/>
              </a:lnSpc>
              <a:spcBef>
                <a:spcPct val="50000"/>
              </a:spcBef>
              <a:spcAft>
                <a:spcPct val="0"/>
              </a:spcAft>
              <a:defRPr kumimoji="1" sz="1400">
                <a:solidFill>
                  <a:srgbClr val="FF0000"/>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lnSpc>
                <a:spcPct val="80000"/>
              </a:lnSpc>
              <a:spcBef>
                <a:spcPct val="50000"/>
              </a:spcBef>
              <a:spcAft>
                <a:spcPct val="0"/>
              </a:spcAft>
              <a:defRPr kumimoji="1" sz="1400">
                <a:solidFill>
                  <a:srgbClr val="FF0000"/>
                </a:solidFill>
                <a:latin typeface="HGP創英角ｺﾞｼｯｸUB" panose="020B0900000000000000" pitchFamily="50" charset="-128"/>
                <a:ea typeface="HGP創英角ｺﾞｼｯｸUB" panose="020B0900000000000000" pitchFamily="50" charset="-128"/>
              </a:defRPr>
            </a:lvl9pPr>
          </a:lstStyle>
          <a:p>
            <a:pPr algn="r" eaLnBrk="1" hangingPunct="1">
              <a:lnSpc>
                <a:spcPct val="95000"/>
              </a:lnSpc>
            </a:pPr>
            <a:r>
              <a:rPr lang="ja-JP" altLang="en-US" sz="1600" b="1" dirty="0" smtClean="0">
                <a:solidFill>
                  <a:srgbClr val="0033CC"/>
                </a:solidFill>
              </a:rPr>
              <a:t>Ｐ</a:t>
            </a:r>
            <a:r>
              <a:rPr lang="en-US" altLang="ja-JP" sz="1600" b="1" dirty="0" smtClean="0">
                <a:solidFill>
                  <a:srgbClr val="0033CC"/>
                </a:solidFill>
              </a:rPr>
              <a:t>11</a:t>
            </a:r>
            <a:endParaRPr lang="ja-JP" altLang="en-US" sz="1600" b="1" dirty="0">
              <a:solidFill>
                <a:srgbClr val="0033CC"/>
              </a:solidFill>
            </a:endParaRPr>
          </a:p>
        </p:txBody>
      </p:sp>
      <p:sp>
        <p:nvSpPr>
          <p:cNvPr id="8" name="テキスト ボックス 20"/>
          <p:cNvSpPr txBox="1">
            <a:spLocks noChangeArrowheads="1"/>
          </p:cNvSpPr>
          <p:nvPr/>
        </p:nvSpPr>
        <p:spPr bwMode="auto">
          <a:xfrm>
            <a:off x="44874" y="91580"/>
            <a:ext cx="79208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dirty="0" smtClean="0">
                <a:solidFill>
                  <a:srgbClr val="0000FF"/>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■ＪＣＭ制度によるインドネシア省エネプロジェクトについて</a:t>
            </a:r>
            <a:endParaRPr lang="ja-JP" altLang="en-US" sz="2400" dirty="0">
              <a:solidFill>
                <a:srgbClr val="0000FF"/>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p:txBody>
      </p:sp>
      <p:sp>
        <p:nvSpPr>
          <p:cNvPr id="9" name="角丸四角形 8"/>
          <p:cNvSpPr/>
          <p:nvPr/>
        </p:nvSpPr>
        <p:spPr bwMode="auto">
          <a:xfrm>
            <a:off x="180552" y="789756"/>
            <a:ext cx="8783936" cy="1631132"/>
          </a:xfrm>
          <a:prstGeom prst="roundRect">
            <a:avLst/>
          </a:prstGeom>
          <a:solidFill>
            <a:srgbClr val="FFFFCC"/>
          </a:solidFill>
          <a:ln w="60325" cap="flat" cmpd="dbl" algn="ctr">
            <a:solidFill>
              <a:srgbClr val="0000FF"/>
            </a:solidFill>
            <a:prstDash val="solid"/>
            <a:round/>
            <a:headEnd type="none" w="med" len="med"/>
            <a:tailEnd type="none" w="med" len="med"/>
          </a:ln>
          <a:effectLst/>
        </p:spPr>
        <p:txBody>
          <a:bodyPr vert="horz" wrap="none" lIns="91440" tIns="252000" rIns="91440" bIns="72000" numCol="1" rtlCol="0" anchor="ctr" anchorCtr="0" compatLnSpc="1">
            <a:prstTxWarp prst="textNoShape">
              <a:avLst/>
            </a:prstTxWarp>
          </a:bodyPr>
          <a:lstStyle/>
          <a:p>
            <a:pPr>
              <a:lnSpc>
                <a:spcPts val="1200"/>
              </a:lnSpc>
            </a:pPr>
            <a:r>
              <a:rPr lang="ja-JP" altLang="en-US" sz="1800" dirty="0">
                <a:solidFill>
                  <a:srgbClr val="0000FF"/>
                </a:solidFill>
                <a:latin typeface="HGP創英角ｺﾞｼｯｸUB" panose="020B0900000000000000" pitchFamily="50" charset="-128"/>
                <a:cs typeface="Arial" panose="020B0604020202020204" pitchFamily="34" charset="0"/>
              </a:rPr>
              <a:t>平成</a:t>
            </a:r>
            <a:r>
              <a:rPr lang="en-US" altLang="ja-JP" sz="1800" dirty="0">
                <a:solidFill>
                  <a:srgbClr val="0000FF"/>
                </a:solidFill>
                <a:latin typeface="HGP創英角ｺﾞｼｯｸUB" panose="020B0900000000000000" pitchFamily="50" charset="-128"/>
                <a:cs typeface="Arial" panose="020B0604020202020204" pitchFamily="34" charset="0"/>
              </a:rPr>
              <a:t>25</a:t>
            </a:r>
            <a:r>
              <a:rPr lang="ja-JP" altLang="en-US" sz="1800" dirty="0">
                <a:solidFill>
                  <a:srgbClr val="0000FF"/>
                </a:solidFill>
                <a:latin typeface="HGP創英角ｺﾞｼｯｸUB" panose="020B0900000000000000" pitchFamily="50" charset="-128"/>
                <a:cs typeface="Arial" panose="020B0604020202020204" pitchFamily="34" charset="0"/>
              </a:rPr>
              <a:t>年度の環境省二国間クレジット</a:t>
            </a:r>
            <a:r>
              <a:rPr lang="en-US" altLang="ja-JP" sz="1800" dirty="0">
                <a:solidFill>
                  <a:srgbClr val="0000FF"/>
                </a:solidFill>
                <a:latin typeface="HGP創英角ｺﾞｼｯｸUB" panose="020B0900000000000000" pitchFamily="50" charset="-128"/>
                <a:cs typeface="Arial" panose="020B0604020202020204" pitchFamily="34" charset="0"/>
              </a:rPr>
              <a:t>(JCM)</a:t>
            </a:r>
            <a:r>
              <a:rPr lang="ja-JP" altLang="en-US" sz="1800" dirty="0">
                <a:solidFill>
                  <a:srgbClr val="0000FF"/>
                </a:solidFill>
                <a:latin typeface="HGP創英角ｺﾞｼｯｸUB" panose="020B0900000000000000" pitchFamily="50" charset="-128"/>
                <a:cs typeface="Arial" panose="020B0604020202020204" pitchFamily="34" charset="0"/>
              </a:rPr>
              <a:t>制度利用によるプロジェクト設備補助</a:t>
            </a:r>
            <a:r>
              <a:rPr lang="ja-JP" altLang="en-US" sz="1800" dirty="0" smtClean="0">
                <a:solidFill>
                  <a:srgbClr val="0000FF"/>
                </a:solidFill>
                <a:latin typeface="HGP創英角ｺﾞｼｯｸUB" panose="020B0900000000000000" pitchFamily="50" charset="-128"/>
                <a:cs typeface="Arial" panose="020B0604020202020204" pitchFamily="34" charset="0"/>
              </a:rPr>
              <a:t>事業</a:t>
            </a:r>
            <a:endParaRPr lang="en-US" altLang="ja-JP" sz="1800" dirty="0" smtClean="0">
              <a:solidFill>
                <a:srgbClr val="0000FF"/>
              </a:solidFill>
              <a:latin typeface="HGP創英角ｺﾞｼｯｸUB" panose="020B0900000000000000" pitchFamily="50" charset="-128"/>
              <a:cs typeface="Arial" panose="020B0604020202020204" pitchFamily="34" charset="0"/>
            </a:endParaRPr>
          </a:p>
          <a:p>
            <a:pPr>
              <a:lnSpc>
                <a:spcPts val="1200"/>
              </a:lnSpc>
            </a:pPr>
            <a:r>
              <a:rPr lang="ja-JP" altLang="en-US" sz="1800" dirty="0" smtClean="0">
                <a:solidFill>
                  <a:srgbClr val="0000FF"/>
                </a:solidFill>
                <a:latin typeface="HGP創英角ｺﾞｼｯｸUB" panose="020B0900000000000000" pitchFamily="50" charset="-128"/>
                <a:cs typeface="Arial" panose="020B0604020202020204" pitchFamily="34" charset="0"/>
              </a:rPr>
              <a:t>の</a:t>
            </a:r>
            <a:r>
              <a:rPr lang="ja-JP" altLang="en-US" sz="1800" dirty="0">
                <a:solidFill>
                  <a:srgbClr val="0000FF"/>
                </a:solidFill>
                <a:latin typeface="HGP創英角ｺﾞｼｯｸUB" panose="020B0900000000000000" pitchFamily="50" charset="-128"/>
                <a:cs typeface="Arial" panose="020B0604020202020204" pitchFamily="34" charset="0"/>
              </a:rPr>
              <a:t>採択を受け、</a:t>
            </a:r>
            <a:r>
              <a:rPr lang="en-US" altLang="ja-JP" sz="1800" dirty="0">
                <a:solidFill>
                  <a:srgbClr val="0000FF"/>
                </a:solidFill>
                <a:latin typeface="HGP創英角ｺﾞｼｯｸUB" panose="020B0900000000000000" pitchFamily="50" charset="-128"/>
                <a:cs typeface="Arial" panose="020B0604020202020204" pitchFamily="34" charset="0"/>
              </a:rPr>
              <a:t>『</a:t>
            </a:r>
            <a:r>
              <a:rPr lang="ja-JP" altLang="en-US" sz="1800" dirty="0">
                <a:solidFill>
                  <a:srgbClr val="0000FF"/>
                </a:solidFill>
                <a:latin typeface="HGP創英角ｺﾞｼｯｸUB" panose="020B0900000000000000" pitchFamily="50" charset="-128"/>
                <a:cs typeface="Arial" panose="020B0604020202020204" pitchFamily="34" charset="0"/>
              </a:rPr>
              <a:t>インドネシア省エネプロジェクト</a:t>
            </a:r>
            <a:r>
              <a:rPr lang="en-US" altLang="ja-JP" sz="1800" dirty="0" smtClean="0">
                <a:solidFill>
                  <a:srgbClr val="0000FF"/>
                </a:solidFill>
                <a:latin typeface="HGP創英角ｺﾞｼｯｸUB" panose="020B0900000000000000" pitchFamily="50" charset="-128"/>
                <a:cs typeface="Arial" panose="020B0604020202020204" pitchFamily="34" charset="0"/>
              </a:rPr>
              <a:t>』</a:t>
            </a:r>
            <a:r>
              <a:rPr lang="ja-JP" altLang="en-US" sz="1800" dirty="0" smtClean="0">
                <a:solidFill>
                  <a:srgbClr val="0000FF"/>
                </a:solidFill>
                <a:latin typeface="HGP創英角ｺﾞｼｯｸUB" panose="020B0900000000000000" pitchFamily="50" charset="-128"/>
                <a:cs typeface="Arial" panose="020B0604020202020204" pitchFamily="34" charset="0"/>
              </a:rPr>
              <a:t>を事業開始。</a:t>
            </a:r>
            <a:r>
              <a:rPr lang="ja-JP" altLang="en-US" sz="1800" dirty="0">
                <a:solidFill>
                  <a:srgbClr val="0000FF"/>
                </a:solidFill>
                <a:latin typeface="HGP創英角ｺﾞｼｯｸUB" panose="020B0900000000000000" pitchFamily="50" charset="-128"/>
                <a:cs typeface="Arial" panose="020B0604020202020204" pitchFamily="34" charset="0"/>
              </a:rPr>
              <a:t>インドネシアの</a:t>
            </a:r>
            <a:r>
              <a:rPr lang="ja-JP" altLang="en-US" sz="1800" dirty="0" smtClean="0">
                <a:solidFill>
                  <a:srgbClr val="0000FF"/>
                </a:solidFill>
                <a:latin typeface="HGP創英角ｺﾞｼｯｸUB" panose="020B0900000000000000" pitchFamily="50" charset="-128"/>
                <a:cs typeface="Arial" panose="020B0604020202020204" pitchFamily="34" charset="0"/>
              </a:rPr>
              <a:t>大手小売企業</a:t>
            </a:r>
            <a:endParaRPr lang="en-US" altLang="ja-JP" sz="1800" dirty="0" smtClean="0">
              <a:solidFill>
                <a:srgbClr val="0000FF"/>
              </a:solidFill>
              <a:latin typeface="HGP創英角ｺﾞｼｯｸUB" panose="020B0900000000000000" pitchFamily="50" charset="-128"/>
              <a:cs typeface="Arial" panose="020B0604020202020204" pitchFamily="34" charset="0"/>
            </a:endParaRPr>
          </a:p>
          <a:p>
            <a:pPr>
              <a:lnSpc>
                <a:spcPts val="1200"/>
              </a:lnSpc>
            </a:pPr>
            <a:r>
              <a:rPr lang="ja-JP" altLang="en-US" sz="1800" dirty="0" smtClean="0">
                <a:solidFill>
                  <a:srgbClr val="0000FF"/>
                </a:solidFill>
                <a:latin typeface="HGP創英角ｺﾞｼｯｸUB" panose="020B0900000000000000" pitchFamily="50" charset="-128"/>
                <a:cs typeface="Arial" panose="020B0604020202020204" pitchFamily="34" charset="0"/>
              </a:rPr>
              <a:t>で</a:t>
            </a:r>
            <a:r>
              <a:rPr lang="ja-JP" altLang="en-US" sz="1800" dirty="0">
                <a:solidFill>
                  <a:srgbClr val="0000FF"/>
                </a:solidFill>
                <a:latin typeface="HGP創英角ｺﾞｼｯｸUB" panose="020B0900000000000000" pitchFamily="50" charset="-128"/>
                <a:cs typeface="Arial" panose="020B0604020202020204" pitchFamily="34" charset="0"/>
              </a:rPr>
              <a:t>ある</a:t>
            </a:r>
            <a:r>
              <a:rPr lang="en-US" altLang="ja-JP" sz="1800" dirty="0">
                <a:solidFill>
                  <a:srgbClr val="0000FF"/>
                </a:solidFill>
                <a:latin typeface="HGP創英角ｺﾞｼｯｸUB" panose="020B0900000000000000" pitchFamily="50" charset="-128"/>
                <a:cs typeface="Arial" panose="020B0604020202020204" pitchFamily="34" charset="0"/>
              </a:rPr>
              <a:t>PT.MIDI UTAMA INDONESIA </a:t>
            </a:r>
            <a:r>
              <a:rPr lang="en-US" altLang="ja-JP" sz="1800" dirty="0" err="1">
                <a:solidFill>
                  <a:srgbClr val="0000FF"/>
                </a:solidFill>
                <a:latin typeface="HGP創英角ｺﾞｼｯｸUB" panose="020B0900000000000000" pitchFamily="50" charset="-128"/>
                <a:cs typeface="Arial" panose="020B0604020202020204" pitchFamily="34" charset="0"/>
              </a:rPr>
              <a:t>Tbk</a:t>
            </a:r>
            <a:r>
              <a:rPr lang="ja-JP" altLang="en-US" sz="1800" dirty="0">
                <a:solidFill>
                  <a:srgbClr val="0000FF"/>
                </a:solidFill>
                <a:latin typeface="HGP創英角ｺﾞｼｯｸUB" panose="020B0900000000000000" pitchFamily="50" charset="-128"/>
                <a:cs typeface="Arial" panose="020B0604020202020204" pitchFamily="34" charset="0"/>
              </a:rPr>
              <a:t>（</a:t>
            </a:r>
            <a:r>
              <a:rPr lang="en-US" altLang="ja-JP" sz="1800" dirty="0">
                <a:solidFill>
                  <a:srgbClr val="0000FF"/>
                </a:solidFill>
                <a:latin typeface="HGP創英角ｺﾞｼｯｸUB" panose="020B0900000000000000" pitchFamily="50" charset="-128"/>
                <a:cs typeface="Arial" panose="020B0604020202020204" pitchFamily="34" charset="0"/>
              </a:rPr>
              <a:t>MIDI</a:t>
            </a:r>
            <a:r>
              <a:rPr lang="ja-JP" altLang="en-US" sz="1800" dirty="0">
                <a:solidFill>
                  <a:srgbClr val="0000FF"/>
                </a:solidFill>
                <a:latin typeface="HGP創英角ｺﾞｼｯｸUB" panose="020B0900000000000000" pitchFamily="50" charset="-128"/>
                <a:cs typeface="Arial" panose="020B0604020202020204" pitchFamily="34" charset="0"/>
              </a:rPr>
              <a:t>社）の協力を得て</a:t>
            </a:r>
            <a:r>
              <a:rPr lang="ja-JP" altLang="en-US" sz="1800" dirty="0" smtClean="0">
                <a:solidFill>
                  <a:srgbClr val="0000FF"/>
                </a:solidFill>
                <a:latin typeface="HGP創英角ｺﾞｼｯｸUB" panose="020B0900000000000000" pitchFamily="50" charset="-128"/>
                <a:cs typeface="Arial" panose="020B0604020202020204" pitchFamily="34" charset="0"/>
              </a:rPr>
              <a:t>、ミニスーパー</a:t>
            </a:r>
            <a:r>
              <a:rPr lang="en-US" altLang="ja-JP" sz="1800" dirty="0" smtClean="0">
                <a:solidFill>
                  <a:srgbClr val="0000FF"/>
                </a:solidFill>
                <a:latin typeface="HGP創英角ｺﾞｼｯｸUB" panose="020B0900000000000000" pitchFamily="50" charset="-128"/>
                <a:cs typeface="Arial" panose="020B0604020202020204" pitchFamily="34" charset="0"/>
              </a:rPr>
              <a:t>『</a:t>
            </a:r>
            <a:r>
              <a:rPr lang="en-US" altLang="ja-JP" sz="1800" dirty="0" err="1">
                <a:solidFill>
                  <a:srgbClr val="0000FF"/>
                </a:solidFill>
                <a:latin typeface="HGP創英角ｺﾞｼｯｸUB" panose="020B0900000000000000" pitchFamily="50" charset="-128"/>
                <a:cs typeface="Arial" panose="020B0604020202020204" pitchFamily="34" charset="0"/>
              </a:rPr>
              <a:t>Alfamidi</a:t>
            </a:r>
            <a:r>
              <a:rPr lang="en-US" altLang="ja-JP" sz="1800" dirty="0" smtClean="0">
                <a:solidFill>
                  <a:srgbClr val="0000FF"/>
                </a:solidFill>
                <a:latin typeface="HGP創英角ｺﾞｼｯｸUB" panose="020B0900000000000000" pitchFamily="50" charset="-128"/>
                <a:cs typeface="Arial" panose="020B0604020202020204" pitchFamily="34" charset="0"/>
              </a:rPr>
              <a:t>』</a:t>
            </a:r>
            <a:r>
              <a:rPr lang="ja-JP" altLang="en-US" sz="1800" dirty="0" smtClean="0">
                <a:solidFill>
                  <a:srgbClr val="0000FF"/>
                </a:solidFill>
                <a:latin typeface="HGP創英角ｺﾞｼｯｸUB" panose="020B0900000000000000" pitchFamily="50" charset="-128"/>
                <a:cs typeface="Arial" panose="020B0604020202020204" pitchFamily="34" charset="0"/>
              </a:rPr>
              <a:t>に、</a:t>
            </a:r>
            <a:endParaRPr lang="en-US" altLang="ja-JP" sz="1800" dirty="0" smtClean="0">
              <a:solidFill>
                <a:srgbClr val="0000FF"/>
              </a:solidFill>
              <a:latin typeface="HGP創英角ｺﾞｼｯｸUB" panose="020B0900000000000000" pitchFamily="50" charset="-128"/>
              <a:cs typeface="Arial" panose="020B0604020202020204" pitchFamily="34" charset="0"/>
            </a:endParaRPr>
          </a:p>
          <a:p>
            <a:pPr>
              <a:lnSpc>
                <a:spcPts val="1200"/>
              </a:lnSpc>
            </a:pPr>
            <a:r>
              <a:rPr lang="ja-JP" altLang="en-US" sz="1800" dirty="0" smtClean="0">
                <a:solidFill>
                  <a:srgbClr val="0000FF"/>
                </a:solidFill>
                <a:latin typeface="HGP創英角ｺﾞｼｯｸUB" panose="020B0900000000000000" pitchFamily="50" charset="-128"/>
                <a:cs typeface="Arial" panose="020B0604020202020204" pitchFamily="34" charset="0"/>
              </a:rPr>
              <a:t>省エネ</a:t>
            </a:r>
            <a:r>
              <a:rPr lang="ja-JP" altLang="en-US" sz="1800" dirty="0">
                <a:solidFill>
                  <a:srgbClr val="0000FF"/>
                </a:solidFill>
                <a:latin typeface="HGP創英角ｺﾞｼｯｸUB" panose="020B0900000000000000" pitchFamily="50" charset="-128"/>
                <a:cs typeface="Arial" panose="020B0604020202020204" pitchFamily="34" charset="0"/>
              </a:rPr>
              <a:t>設備の導入を進め</a:t>
            </a:r>
            <a:r>
              <a:rPr lang="ja-JP" altLang="en-US" sz="1800" dirty="0" smtClean="0">
                <a:solidFill>
                  <a:srgbClr val="0000FF"/>
                </a:solidFill>
                <a:latin typeface="HGP創英角ｺﾞｼｯｸUB" panose="020B0900000000000000" pitchFamily="50" charset="-128"/>
                <a:cs typeface="Arial" panose="020B0604020202020204" pitchFamily="34" charset="0"/>
              </a:rPr>
              <a:t>、</a:t>
            </a:r>
            <a:r>
              <a:rPr lang="en-US" altLang="ja-JP" sz="1800" dirty="0" smtClean="0">
                <a:solidFill>
                  <a:srgbClr val="0000FF"/>
                </a:solidFill>
                <a:latin typeface="HGP創英角ｺﾞｼｯｸUB" panose="020B0900000000000000" pitchFamily="50" charset="-128"/>
                <a:cs typeface="Arial" panose="020B0604020202020204" pitchFamily="34" charset="0"/>
              </a:rPr>
              <a:t>2015</a:t>
            </a:r>
            <a:r>
              <a:rPr lang="ja-JP" altLang="en-US" sz="1800" dirty="0">
                <a:solidFill>
                  <a:srgbClr val="0000FF"/>
                </a:solidFill>
                <a:latin typeface="HGP創英角ｺﾞｼｯｸUB" panose="020B0900000000000000" pitchFamily="50" charset="-128"/>
                <a:cs typeface="Arial" panose="020B0604020202020204" pitchFamily="34" charset="0"/>
              </a:rPr>
              <a:t>年</a:t>
            </a:r>
            <a:r>
              <a:rPr lang="en-US" altLang="ja-JP" sz="1800" dirty="0">
                <a:solidFill>
                  <a:srgbClr val="0000FF"/>
                </a:solidFill>
                <a:latin typeface="HGP創英角ｺﾞｼｯｸUB" panose="020B0900000000000000" pitchFamily="50" charset="-128"/>
                <a:cs typeface="Arial" panose="020B0604020202020204" pitchFamily="34" charset="0"/>
              </a:rPr>
              <a:t>3</a:t>
            </a:r>
            <a:r>
              <a:rPr lang="ja-JP" altLang="en-US" sz="1800" dirty="0">
                <a:solidFill>
                  <a:srgbClr val="0000FF"/>
                </a:solidFill>
                <a:latin typeface="HGP創英角ｺﾞｼｯｸUB" panose="020B0900000000000000" pitchFamily="50" charset="-128"/>
                <a:cs typeface="Arial" panose="020B0604020202020204" pitchFamily="34" charset="0"/>
              </a:rPr>
              <a:t>月末までにジャカルタ市内の</a:t>
            </a:r>
            <a:r>
              <a:rPr lang="en-US" altLang="ja-JP" sz="1800" dirty="0">
                <a:solidFill>
                  <a:srgbClr val="0000FF"/>
                </a:solidFill>
                <a:latin typeface="HGP創英角ｺﾞｼｯｸUB" panose="020B0900000000000000" pitchFamily="50" charset="-128"/>
                <a:cs typeface="Arial" panose="020B0604020202020204" pitchFamily="34" charset="0"/>
              </a:rPr>
              <a:t>12</a:t>
            </a:r>
            <a:r>
              <a:rPr lang="ja-JP" altLang="en-US" sz="1800" dirty="0">
                <a:solidFill>
                  <a:srgbClr val="0000FF"/>
                </a:solidFill>
                <a:latin typeface="HGP創英角ｺﾞｼｯｸUB" panose="020B0900000000000000" pitchFamily="50" charset="-128"/>
                <a:cs typeface="Arial" panose="020B0604020202020204" pitchFamily="34" charset="0"/>
              </a:rPr>
              <a:t>店舗（新店・既存店</a:t>
            </a:r>
            <a:r>
              <a:rPr lang="ja-JP" altLang="en-US" sz="1800" dirty="0" smtClean="0">
                <a:solidFill>
                  <a:srgbClr val="0000FF"/>
                </a:solidFill>
                <a:latin typeface="HGP創英角ｺﾞｼｯｸUB" panose="020B0900000000000000" pitchFamily="50" charset="-128"/>
                <a:cs typeface="Arial" panose="020B0604020202020204" pitchFamily="34" charset="0"/>
              </a:rPr>
              <a:t>）</a:t>
            </a:r>
            <a:endParaRPr lang="en-US" altLang="ja-JP" sz="1800" dirty="0" smtClean="0">
              <a:solidFill>
                <a:srgbClr val="0000FF"/>
              </a:solidFill>
              <a:latin typeface="HGP創英角ｺﾞｼｯｸUB" panose="020B0900000000000000" pitchFamily="50" charset="-128"/>
              <a:cs typeface="Arial" panose="020B0604020202020204" pitchFamily="34" charset="0"/>
            </a:endParaRPr>
          </a:p>
          <a:p>
            <a:pPr>
              <a:lnSpc>
                <a:spcPts val="1200"/>
              </a:lnSpc>
            </a:pPr>
            <a:r>
              <a:rPr lang="ja-JP" altLang="en-US" sz="1800" dirty="0" err="1" smtClean="0">
                <a:solidFill>
                  <a:srgbClr val="0000FF"/>
                </a:solidFill>
                <a:latin typeface="HGP創英角ｺﾞｼｯｸUB" panose="020B0900000000000000" pitchFamily="50" charset="-128"/>
                <a:cs typeface="Arial" panose="020B0604020202020204" pitchFamily="34" charset="0"/>
              </a:rPr>
              <a:t>へ</a:t>
            </a:r>
            <a:r>
              <a:rPr lang="ja-JP" altLang="en-US" sz="1800" dirty="0" err="1">
                <a:solidFill>
                  <a:srgbClr val="0000FF"/>
                </a:solidFill>
                <a:latin typeface="HGP創英角ｺﾞｼｯｸUB" panose="020B0900000000000000" pitchFamily="50" charset="-128"/>
                <a:cs typeface="Arial" panose="020B0604020202020204" pitchFamily="34" charset="0"/>
              </a:rPr>
              <a:t>の</a:t>
            </a:r>
            <a:r>
              <a:rPr lang="ja-JP" altLang="en-US" sz="1800" dirty="0">
                <a:solidFill>
                  <a:srgbClr val="0000FF"/>
                </a:solidFill>
                <a:latin typeface="HGP創英角ｺﾞｼｯｸUB" panose="020B0900000000000000" pitchFamily="50" charset="-128"/>
                <a:cs typeface="Arial" panose="020B0604020202020204" pitchFamily="34" charset="0"/>
              </a:rPr>
              <a:t>設置が完了しました</a:t>
            </a:r>
            <a:r>
              <a:rPr lang="ja-JP" altLang="en-US" sz="1800" dirty="0" smtClean="0">
                <a:solidFill>
                  <a:srgbClr val="0000FF"/>
                </a:solidFill>
                <a:latin typeface="HGP創英角ｺﾞｼｯｸUB" panose="020B0900000000000000" pitchFamily="50" charset="-128"/>
                <a:cs typeface="Arial" panose="020B0604020202020204" pitchFamily="34" charset="0"/>
              </a:rPr>
              <a:t>。</a:t>
            </a:r>
            <a:endParaRPr lang="ja-JP" altLang="en-US" sz="1800" dirty="0">
              <a:solidFill>
                <a:srgbClr val="0000FF"/>
              </a:solidFill>
              <a:latin typeface="HGP創英角ｺﾞｼｯｸUB" panose="020B0900000000000000" pitchFamily="50" charset="-128"/>
              <a:cs typeface="Arial" panose="020B0604020202020204" pitchFamily="34" charset="0"/>
            </a:endParaRPr>
          </a:p>
        </p:txBody>
      </p:sp>
    </p:spTree>
    <p:extLst>
      <p:ext uri="{BB962C8B-B14F-4D97-AF65-F5344CB8AC3E}">
        <p14:creationId xmlns:p14="http://schemas.microsoft.com/office/powerpoint/2010/main" val="1220878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07504" y="836712"/>
            <a:ext cx="4390376" cy="1992853"/>
          </a:xfrm>
          <a:prstGeom prst="rect">
            <a:avLst/>
          </a:prstGeom>
          <a:noFill/>
        </p:spPr>
        <p:txBody>
          <a:bodyPr wrap="square">
            <a:spAutoFit/>
          </a:bodyPr>
          <a:lstStyle/>
          <a:p>
            <a:pPr>
              <a:lnSpc>
                <a:spcPts val="900"/>
              </a:lnSpc>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■事業実施体制</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900"/>
              </a:lnSpc>
            </a:pP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代表事業者</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株式</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会社ローソン</a:t>
            </a:r>
          </a:p>
          <a:p>
            <a:pPr>
              <a:lnSpc>
                <a:spcPts val="9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事業取り纏め窓口</a:t>
            </a:r>
          </a:p>
          <a:p>
            <a:pPr>
              <a:lnSpc>
                <a:spcPts val="9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技術の紹介</a:t>
            </a:r>
          </a:p>
          <a:p>
            <a:pPr>
              <a:lnSpc>
                <a:spcPts val="9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設備導入</a:t>
            </a:r>
          </a:p>
          <a:p>
            <a:pPr>
              <a:lnSpc>
                <a:spcPts val="9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効果検証（ＭＲＶ</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900"/>
              </a:lnSpc>
            </a:pP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共同事業者</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】PT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MIDI UTAMA INDONESIA </a:t>
            </a:r>
            <a:r>
              <a:rPr lang="en-US" altLang="ja-JP" sz="1400" dirty="0" err="1">
                <a:latin typeface="メイリオ" panose="020B0604030504040204" pitchFamily="50" charset="-128"/>
                <a:ea typeface="メイリオ" panose="020B0604030504040204" pitchFamily="50" charset="-128"/>
                <a:cs typeface="メイリオ" panose="020B0604030504040204" pitchFamily="50" charset="-128"/>
              </a:rPr>
              <a:t>Tbk</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9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店舗運営</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9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設備管理</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Text Box 5"/>
          <p:cNvSpPr txBox="1">
            <a:spLocks noChangeArrowheads="1"/>
          </p:cNvSpPr>
          <p:nvPr/>
        </p:nvSpPr>
        <p:spPr bwMode="auto">
          <a:xfrm>
            <a:off x="137786" y="6642100"/>
            <a:ext cx="2411760"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メイリオ" panose="020B0604030504040204" pitchFamily="50" charset="-128"/>
              </a:defRPr>
            </a:lvl9pPr>
          </a:lstStyle>
          <a:p>
            <a:pPr>
              <a:lnSpc>
                <a:spcPct val="100000"/>
              </a:lnSpc>
              <a:spcBef>
                <a:spcPct val="0"/>
              </a:spcBef>
              <a:buFontTx/>
              <a:buNone/>
              <a:defRPr/>
            </a:pPr>
            <a:r>
              <a:rPr lang="en-US" altLang="ja-JP" sz="700" dirty="0" smtClean="0">
                <a:solidFill>
                  <a:srgbClr val="000000"/>
                </a:solidFill>
                <a:latin typeface="メイリオ" panose="020B0604030504040204" pitchFamily="50" charset="-128"/>
                <a:cs typeface="メイリオ" panose="020B0604030504040204" pitchFamily="50" charset="-128"/>
              </a:rPr>
              <a:t>©Copyright Lawson, Inc. 2016</a:t>
            </a:r>
          </a:p>
        </p:txBody>
      </p:sp>
      <p:grpSp>
        <p:nvGrpSpPr>
          <p:cNvPr id="103" name="グループ化 102"/>
          <p:cNvGrpSpPr/>
          <p:nvPr/>
        </p:nvGrpSpPr>
        <p:grpSpPr>
          <a:xfrm>
            <a:off x="317298" y="1007318"/>
            <a:ext cx="8424540" cy="5746750"/>
            <a:chOff x="601985" y="461963"/>
            <a:chExt cx="8424540" cy="6321425"/>
          </a:xfrm>
        </p:grpSpPr>
        <p:sp>
          <p:nvSpPr>
            <p:cNvPr id="104" name="角丸四角形 13"/>
            <p:cNvSpPr>
              <a:spLocks noChangeAspect="1" noChangeArrowheads="1"/>
            </p:cNvSpPr>
            <p:nvPr/>
          </p:nvSpPr>
          <p:spPr bwMode="auto">
            <a:xfrm>
              <a:off x="5494338" y="1598613"/>
              <a:ext cx="3313112" cy="1327150"/>
            </a:xfrm>
            <a:prstGeom prst="roundRect">
              <a:avLst>
                <a:gd name="adj" fmla="val 9912"/>
              </a:avLst>
            </a:prstGeom>
            <a:solidFill>
              <a:srgbClr val="CCFFCC"/>
            </a:solidFill>
            <a:ln w="12700" algn="ctr">
              <a:solidFill>
                <a:schemeClr val="tx1"/>
              </a:solidFill>
              <a:prstDash val="sysDot"/>
              <a:round/>
              <a:headEnd/>
              <a:tailEnd/>
            </a:ln>
          </p:spPr>
          <p:txBody>
            <a:bodyPr anchor="ctr"/>
            <a:lstStyle>
              <a:lvl1pPr>
                <a:defRPr kumimoji="1" sz="1200">
                  <a:solidFill>
                    <a:schemeClr val="tx1"/>
                  </a:solidFill>
                  <a:latin typeface="Arial" panose="020B0604020202020204" pitchFamily="34" charset="0"/>
                  <a:ea typeface="HGPｺﾞｼｯｸE" panose="020B0900000000000000" pitchFamily="50" charset="-128"/>
                </a:defRPr>
              </a:lvl1pPr>
              <a:lvl2pPr marL="742950" indent="-285750">
                <a:defRPr kumimoji="1" sz="1200">
                  <a:solidFill>
                    <a:schemeClr val="tx1"/>
                  </a:solidFill>
                  <a:latin typeface="Arial" panose="020B0604020202020204" pitchFamily="34" charset="0"/>
                  <a:ea typeface="HGPｺﾞｼｯｸE" panose="020B0900000000000000" pitchFamily="50" charset="-128"/>
                </a:defRPr>
              </a:lvl2pPr>
              <a:lvl3pPr marL="1143000" indent="-228600">
                <a:defRPr kumimoji="1" sz="1200">
                  <a:solidFill>
                    <a:schemeClr val="tx1"/>
                  </a:solidFill>
                  <a:latin typeface="Arial" panose="020B0604020202020204" pitchFamily="34" charset="0"/>
                  <a:ea typeface="HGPｺﾞｼｯｸE" panose="020B0900000000000000" pitchFamily="50" charset="-128"/>
                </a:defRPr>
              </a:lvl3pPr>
              <a:lvl4pPr marL="1600200" indent="-228600">
                <a:defRPr kumimoji="1" sz="1200">
                  <a:solidFill>
                    <a:schemeClr val="tx1"/>
                  </a:solidFill>
                  <a:latin typeface="Arial" panose="020B0604020202020204" pitchFamily="34" charset="0"/>
                  <a:ea typeface="HGPｺﾞｼｯｸE" panose="020B0900000000000000" pitchFamily="50" charset="-128"/>
                </a:defRPr>
              </a:lvl4pPr>
              <a:lvl5pPr marL="2057400" indent="-228600">
                <a:defRPr kumimoji="1" sz="1200">
                  <a:solidFill>
                    <a:schemeClr val="tx1"/>
                  </a:solidFill>
                  <a:latin typeface="Arial" panose="020B0604020202020204" pitchFamily="34" charset="0"/>
                  <a:ea typeface="HGPｺﾞｼｯｸE" panose="020B0900000000000000"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9pPr>
            </a:lstStyle>
            <a:p>
              <a:pPr algn="ctr" eaLnBrk="1" hangingPunct="1"/>
              <a:endParaRPr lang="ja-JP" altLang="en-US" sz="14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5" name="角丸四角形 13"/>
            <p:cNvSpPr>
              <a:spLocks noChangeAspect="1" noChangeArrowheads="1"/>
            </p:cNvSpPr>
            <p:nvPr/>
          </p:nvSpPr>
          <p:spPr bwMode="auto">
            <a:xfrm>
              <a:off x="7262813" y="4133849"/>
              <a:ext cx="1646237" cy="2182813"/>
            </a:xfrm>
            <a:prstGeom prst="roundRect">
              <a:avLst>
                <a:gd name="adj" fmla="val 16667"/>
              </a:avLst>
            </a:prstGeom>
            <a:solidFill>
              <a:srgbClr val="CCFFFF"/>
            </a:solidFill>
            <a:ln w="12700" algn="ctr">
              <a:solidFill>
                <a:schemeClr val="tx1"/>
              </a:solidFill>
              <a:prstDash val="sysDot"/>
              <a:round/>
              <a:headEnd/>
              <a:tailEnd/>
            </a:ln>
          </p:spPr>
          <p:txBody>
            <a:bodyPr anchor="ctr"/>
            <a:lstStyle>
              <a:lvl1pPr>
                <a:defRPr kumimoji="1" sz="1200">
                  <a:solidFill>
                    <a:schemeClr val="tx1"/>
                  </a:solidFill>
                  <a:latin typeface="Arial" panose="020B0604020202020204" pitchFamily="34" charset="0"/>
                  <a:ea typeface="HGPｺﾞｼｯｸE" panose="020B0900000000000000" pitchFamily="50" charset="-128"/>
                </a:defRPr>
              </a:lvl1pPr>
              <a:lvl2pPr marL="742950" indent="-285750">
                <a:defRPr kumimoji="1" sz="1200">
                  <a:solidFill>
                    <a:schemeClr val="tx1"/>
                  </a:solidFill>
                  <a:latin typeface="Arial" panose="020B0604020202020204" pitchFamily="34" charset="0"/>
                  <a:ea typeface="HGPｺﾞｼｯｸE" panose="020B0900000000000000" pitchFamily="50" charset="-128"/>
                </a:defRPr>
              </a:lvl2pPr>
              <a:lvl3pPr marL="1143000" indent="-228600">
                <a:defRPr kumimoji="1" sz="1200">
                  <a:solidFill>
                    <a:schemeClr val="tx1"/>
                  </a:solidFill>
                  <a:latin typeface="Arial" panose="020B0604020202020204" pitchFamily="34" charset="0"/>
                  <a:ea typeface="HGPｺﾞｼｯｸE" panose="020B0900000000000000" pitchFamily="50" charset="-128"/>
                </a:defRPr>
              </a:lvl3pPr>
              <a:lvl4pPr marL="1600200" indent="-228600">
                <a:defRPr kumimoji="1" sz="1200">
                  <a:solidFill>
                    <a:schemeClr val="tx1"/>
                  </a:solidFill>
                  <a:latin typeface="Arial" panose="020B0604020202020204" pitchFamily="34" charset="0"/>
                  <a:ea typeface="HGPｺﾞｼｯｸE" panose="020B0900000000000000" pitchFamily="50" charset="-128"/>
                </a:defRPr>
              </a:lvl4pPr>
              <a:lvl5pPr marL="2057400" indent="-228600">
                <a:defRPr kumimoji="1" sz="1200">
                  <a:solidFill>
                    <a:schemeClr val="tx1"/>
                  </a:solidFill>
                  <a:latin typeface="Arial" panose="020B0604020202020204" pitchFamily="34" charset="0"/>
                  <a:ea typeface="HGPｺﾞｼｯｸE" panose="020B0900000000000000"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9pPr>
            </a:lstStyle>
            <a:p>
              <a:pPr algn="ctr" eaLnBrk="1" hangingPunct="1"/>
              <a:endParaRPr lang="ja-JP" altLang="en-US" sz="100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6" name="角丸四角形 13"/>
            <p:cNvSpPr>
              <a:spLocks noChangeAspect="1" noChangeArrowheads="1"/>
            </p:cNvSpPr>
            <p:nvPr/>
          </p:nvSpPr>
          <p:spPr bwMode="auto">
            <a:xfrm>
              <a:off x="753076" y="3829050"/>
              <a:ext cx="5333399" cy="2833688"/>
            </a:xfrm>
            <a:prstGeom prst="roundRect">
              <a:avLst>
                <a:gd name="adj" fmla="val 7310"/>
              </a:avLst>
            </a:prstGeom>
            <a:solidFill>
              <a:srgbClr val="FFFF99"/>
            </a:solidFill>
            <a:ln w="19050" algn="ctr">
              <a:solidFill>
                <a:schemeClr val="tx1"/>
              </a:solidFill>
              <a:round/>
              <a:headEnd/>
              <a:tailEnd/>
            </a:ln>
          </p:spPr>
          <p:txBody>
            <a:bodyPr anchor="ctr"/>
            <a:lstStyle>
              <a:lvl1pPr>
                <a:defRPr kumimoji="1" sz="1200">
                  <a:solidFill>
                    <a:schemeClr val="tx1"/>
                  </a:solidFill>
                  <a:latin typeface="Arial" panose="020B0604020202020204" pitchFamily="34" charset="0"/>
                  <a:ea typeface="HGPｺﾞｼｯｸE" panose="020B0900000000000000" pitchFamily="50" charset="-128"/>
                </a:defRPr>
              </a:lvl1pPr>
              <a:lvl2pPr marL="742950" indent="-285750">
                <a:defRPr kumimoji="1" sz="1200">
                  <a:solidFill>
                    <a:schemeClr val="tx1"/>
                  </a:solidFill>
                  <a:latin typeface="Arial" panose="020B0604020202020204" pitchFamily="34" charset="0"/>
                  <a:ea typeface="HGPｺﾞｼｯｸE" panose="020B0900000000000000" pitchFamily="50" charset="-128"/>
                </a:defRPr>
              </a:lvl2pPr>
              <a:lvl3pPr marL="1143000" indent="-228600">
                <a:defRPr kumimoji="1" sz="1200">
                  <a:solidFill>
                    <a:schemeClr val="tx1"/>
                  </a:solidFill>
                  <a:latin typeface="Arial" panose="020B0604020202020204" pitchFamily="34" charset="0"/>
                  <a:ea typeface="HGPｺﾞｼｯｸE" panose="020B0900000000000000" pitchFamily="50" charset="-128"/>
                </a:defRPr>
              </a:lvl3pPr>
              <a:lvl4pPr marL="1600200" indent="-228600">
                <a:defRPr kumimoji="1" sz="1200">
                  <a:solidFill>
                    <a:schemeClr val="tx1"/>
                  </a:solidFill>
                  <a:latin typeface="Arial" panose="020B0604020202020204" pitchFamily="34" charset="0"/>
                  <a:ea typeface="HGPｺﾞｼｯｸE" panose="020B0900000000000000" pitchFamily="50" charset="-128"/>
                </a:defRPr>
              </a:lvl4pPr>
              <a:lvl5pPr marL="2057400" indent="-228600">
                <a:defRPr kumimoji="1" sz="1200">
                  <a:solidFill>
                    <a:schemeClr val="tx1"/>
                  </a:solidFill>
                  <a:latin typeface="Arial" panose="020B0604020202020204" pitchFamily="34" charset="0"/>
                  <a:ea typeface="HGPｺﾞｼｯｸE" panose="020B0900000000000000"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9pPr>
            </a:lstStyle>
            <a:p>
              <a:pPr algn="ctr" eaLnBrk="1" hangingPunct="1"/>
              <a:endParaRPr lang="ja-JP" altLang="en-US" sz="100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7" name="Picture 68" descr="j043159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5650" y="1992313"/>
              <a:ext cx="506413"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角丸四角形 66"/>
            <p:cNvSpPr>
              <a:spLocks noChangeAspect="1" noChangeArrowheads="1"/>
            </p:cNvSpPr>
            <p:nvPr/>
          </p:nvSpPr>
          <p:spPr bwMode="auto">
            <a:xfrm>
              <a:off x="3371850" y="4913313"/>
              <a:ext cx="703263" cy="1403350"/>
            </a:xfrm>
            <a:prstGeom prst="roundRect">
              <a:avLst>
                <a:gd name="adj" fmla="val 7810"/>
              </a:avLst>
            </a:prstGeom>
            <a:solidFill>
              <a:schemeClr val="bg1"/>
            </a:solidFill>
            <a:ln w="9525" algn="ctr">
              <a:solidFill>
                <a:schemeClr val="tx1"/>
              </a:solidFill>
              <a:round/>
              <a:headEnd type="none" w="med" len="sm"/>
              <a:tailEnd type="none" w="med" len="sm"/>
            </a:ln>
          </p:spPr>
          <p:txBody>
            <a:bodyPr wrap="none" lIns="0" tIns="0" rIns="0" bIns="0" anchor="ctr"/>
            <a:lstStyle>
              <a:lvl1pPr>
                <a:defRPr kumimoji="1" sz="1200">
                  <a:solidFill>
                    <a:schemeClr val="tx1"/>
                  </a:solidFill>
                  <a:latin typeface="Arial" panose="020B0604020202020204" pitchFamily="34" charset="0"/>
                  <a:ea typeface="HGPｺﾞｼｯｸE" panose="020B0900000000000000" pitchFamily="50" charset="-128"/>
                </a:defRPr>
              </a:lvl1pPr>
              <a:lvl2pPr marL="742950" indent="-285750">
                <a:defRPr kumimoji="1" sz="1200">
                  <a:solidFill>
                    <a:schemeClr val="tx1"/>
                  </a:solidFill>
                  <a:latin typeface="Arial" panose="020B0604020202020204" pitchFamily="34" charset="0"/>
                  <a:ea typeface="HGPｺﾞｼｯｸE" panose="020B0900000000000000" pitchFamily="50" charset="-128"/>
                </a:defRPr>
              </a:lvl2pPr>
              <a:lvl3pPr marL="1143000" indent="-228600">
                <a:defRPr kumimoji="1" sz="1200">
                  <a:solidFill>
                    <a:schemeClr val="tx1"/>
                  </a:solidFill>
                  <a:latin typeface="Arial" panose="020B0604020202020204" pitchFamily="34" charset="0"/>
                  <a:ea typeface="HGPｺﾞｼｯｸE" panose="020B0900000000000000" pitchFamily="50" charset="-128"/>
                </a:defRPr>
              </a:lvl3pPr>
              <a:lvl4pPr marL="1600200" indent="-228600">
                <a:defRPr kumimoji="1" sz="1200">
                  <a:solidFill>
                    <a:schemeClr val="tx1"/>
                  </a:solidFill>
                  <a:latin typeface="Arial" panose="020B0604020202020204" pitchFamily="34" charset="0"/>
                  <a:ea typeface="HGPｺﾞｼｯｸE" panose="020B0900000000000000" pitchFamily="50" charset="-128"/>
                </a:defRPr>
              </a:lvl4pPr>
              <a:lvl5pPr marL="2057400" indent="-228600">
                <a:defRPr kumimoji="1" sz="1200">
                  <a:solidFill>
                    <a:schemeClr val="tx1"/>
                  </a:solidFill>
                  <a:latin typeface="Arial" panose="020B0604020202020204" pitchFamily="34" charset="0"/>
                  <a:ea typeface="HGPｺﾞｼｯｸE" panose="020B0900000000000000"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9pPr>
            </a:lstStyle>
            <a:p>
              <a:pPr eaLnBrk="1" hangingPunct="1"/>
              <a:endParaRPr lang="ja-JP" altLang="en-US" sz="100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10" name="Picture 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2488" y="5010150"/>
              <a:ext cx="639762"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52"/>
            <p:cNvPicPr>
              <a:picLocks noChangeAspect="1" noChangeArrowheads="1"/>
            </p:cNvPicPr>
            <p:nvPr/>
          </p:nvPicPr>
          <p:blipFill>
            <a:blip r:embed="rId5" cstate="print">
              <a:extLst>
                <a:ext uri="{28A0092B-C50C-407E-A947-70E740481C1C}">
                  <a14:useLocalDpi xmlns:a14="http://schemas.microsoft.com/office/drawing/2010/main" val="0"/>
                </a:ext>
              </a:extLst>
            </a:blip>
            <a:srcRect l="13742" r="15804"/>
            <a:stretch>
              <a:fillRect/>
            </a:stretch>
          </p:blipFill>
          <p:spPr bwMode="auto">
            <a:xfrm>
              <a:off x="3524250" y="5678488"/>
              <a:ext cx="34448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8128" algn="ctr">
                  <a:solidFill>
                    <a:srgbClr val="000000"/>
                  </a:solidFill>
                  <a:miter lim="800000"/>
                  <a:headEnd/>
                  <a:tailEnd/>
                </a14:hiddenLine>
              </a:ext>
            </a:extLst>
          </p:spPr>
        </p:pic>
        <p:sp>
          <p:nvSpPr>
            <p:cNvPr id="112" name="角丸四角形 69"/>
            <p:cNvSpPr>
              <a:spLocks noChangeAspect="1" noChangeArrowheads="1"/>
            </p:cNvSpPr>
            <p:nvPr/>
          </p:nvSpPr>
          <p:spPr bwMode="auto">
            <a:xfrm>
              <a:off x="2520950" y="4913313"/>
              <a:ext cx="703263" cy="1404937"/>
            </a:xfrm>
            <a:prstGeom prst="roundRect">
              <a:avLst>
                <a:gd name="adj" fmla="val 7810"/>
              </a:avLst>
            </a:prstGeom>
            <a:solidFill>
              <a:schemeClr val="bg1"/>
            </a:solidFill>
            <a:ln w="9525" algn="ctr">
              <a:solidFill>
                <a:schemeClr val="tx1"/>
              </a:solidFill>
              <a:round/>
              <a:headEnd type="none" w="med" len="sm"/>
              <a:tailEnd type="none" w="med" len="sm"/>
            </a:ln>
          </p:spPr>
          <p:txBody>
            <a:bodyPr wrap="none" lIns="0" tIns="0" rIns="0" bIns="0" anchor="ctr"/>
            <a:lstStyle>
              <a:lvl1pPr>
                <a:defRPr kumimoji="1" sz="1200">
                  <a:solidFill>
                    <a:schemeClr val="tx1"/>
                  </a:solidFill>
                  <a:latin typeface="Arial" panose="020B0604020202020204" pitchFamily="34" charset="0"/>
                  <a:ea typeface="HGPｺﾞｼｯｸE" panose="020B0900000000000000" pitchFamily="50" charset="-128"/>
                </a:defRPr>
              </a:lvl1pPr>
              <a:lvl2pPr marL="742950" indent="-285750">
                <a:defRPr kumimoji="1" sz="1200">
                  <a:solidFill>
                    <a:schemeClr val="tx1"/>
                  </a:solidFill>
                  <a:latin typeface="Arial" panose="020B0604020202020204" pitchFamily="34" charset="0"/>
                  <a:ea typeface="HGPｺﾞｼｯｸE" panose="020B0900000000000000" pitchFamily="50" charset="-128"/>
                </a:defRPr>
              </a:lvl2pPr>
              <a:lvl3pPr marL="1143000" indent="-228600">
                <a:defRPr kumimoji="1" sz="1200">
                  <a:solidFill>
                    <a:schemeClr val="tx1"/>
                  </a:solidFill>
                  <a:latin typeface="Arial" panose="020B0604020202020204" pitchFamily="34" charset="0"/>
                  <a:ea typeface="HGPｺﾞｼｯｸE" panose="020B0900000000000000" pitchFamily="50" charset="-128"/>
                </a:defRPr>
              </a:lvl3pPr>
              <a:lvl4pPr marL="1600200" indent="-228600">
                <a:defRPr kumimoji="1" sz="1200">
                  <a:solidFill>
                    <a:schemeClr val="tx1"/>
                  </a:solidFill>
                  <a:latin typeface="Arial" panose="020B0604020202020204" pitchFamily="34" charset="0"/>
                  <a:ea typeface="HGPｺﾞｼｯｸE" panose="020B0900000000000000" pitchFamily="50" charset="-128"/>
                </a:defRPr>
              </a:lvl4pPr>
              <a:lvl5pPr marL="2057400" indent="-228600">
                <a:defRPr kumimoji="1" sz="1200">
                  <a:solidFill>
                    <a:schemeClr val="tx1"/>
                  </a:solidFill>
                  <a:latin typeface="Arial" panose="020B0604020202020204" pitchFamily="34" charset="0"/>
                  <a:ea typeface="HGPｺﾞｼｯｸE" panose="020B0900000000000000"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9pPr>
            </a:lstStyle>
            <a:p>
              <a:pPr eaLnBrk="1" hangingPunct="1"/>
              <a:endParaRPr lang="ja-JP" altLang="en-US" sz="10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3" name="テキスト ボックス 108"/>
            <p:cNvSpPr txBox="1">
              <a:spLocks noChangeAspect="1" noChangeArrowheads="1"/>
            </p:cNvSpPr>
            <p:nvPr/>
          </p:nvSpPr>
          <p:spPr bwMode="auto">
            <a:xfrm>
              <a:off x="3997325" y="3986530"/>
              <a:ext cx="2035814" cy="507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200">
                  <a:solidFill>
                    <a:schemeClr val="tx1"/>
                  </a:solidFill>
                  <a:latin typeface="Arial" panose="020B0604020202020204" pitchFamily="34" charset="0"/>
                  <a:ea typeface="HGPｺﾞｼｯｸE" panose="020B0900000000000000" pitchFamily="50" charset="-128"/>
                </a:defRPr>
              </a:lvl1pPr>
              <a:lvl2pPr marL="742950" indent="-285750">
                <a:defRPr kumimoji="1" sz="1200">
                  <a:solidFill>
                    <a:schemeClr val="tx1"/>
                  </a:solidFill>
                  <a:latin typeface="Arial" panose="020B0604020202020204" pitchFamily="34" charset="0"/>
                  <a:ea typeface="HGPｺﾞｼｯｸE" panose="020B0900000000000000" pitchFamily="50" charset="-128"/>
                </a:defRPr>
              </a:lvl2pPr>
              <a:lvl3pPr marL="1143000" indent="-228600">
                <a:defRPr kumimoji="1" sz="1200">
                  <a:solidFill>
                    <a:schemeClr val="tx1"/>
                  </a:solidFill>
                  <a:latin typeface="Arial" panose="020B0604020202020204" pitchFamily="34" charset="0"/>
                  <a:ea typeface="HGPｺﾞｼｯｸE" panose="020B0900000000000000" pitchFamily="50" charset="-128"/>
                </a:defRPr>
              </a:lvl3pPr>
              <a:lvl4pPr marL="1600200" indent="-228600">
                <a:defRPr kumimoji="1" sz="1200">
                  <a:solidFill>
                    <a:schemeClr val="tx1"/>
                  </a:solidFill>
                  <a:latin typeface="Arial" panose="020B0604020202020204" pitchFamily="34" charset="0"/>
                  <a:ea typeface="HGPｺﾞｼｯｸE" panose="020B0900000000000000" pitchFamily="50" charset="-128"/>
                </a:defRPr>
              </a:lvl4pPr>
              <a:lvl5pPr marL="2057400" indent="-228600">
                <a:defRPr kumimoji="1" sz="1200">
                  <a:solidFill>
                    <a:schemeClr val="tx1"/>
                  </a:solidFill>
                  <a:latin typeface="Arial" panose="020B0604020202020204" pitchFamily="34" charset="0"/>
                  <a:ea typeface="HGPｺﾞｼｯｸE" panose="020B0900000000000000"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9pPr>
            </a:lstStyle>
            <a:p>
              <a:pPr eaLnBrk="1" hangingPunct="1"/>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CVS</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マスタ</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店舗コントローラ</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b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バックアップ機能つき</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停電等によるデータロスの防止用</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4" name="テキスト ボックス 114"/>
            <p:cNvSpPr txBox="1">
              <a:spLocks noChangeAspect="1" noChangeArrowheads="1"/>
            </p:cNvSpPr>
            <p:nvPr/>
          </p:nvSpPr>
          <p:spPr bwMode="auto">
            <a:xfrm>
              <a:off x="3395663" y="6127750"/>
              <a:ext cx="64120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200">
                  <a:solidFill>
                    <a:schemeClr val="tx1"/>
                  </a:solidFill>
                  <a:latin typeface="Arial" panose="020B0604020202020204" pitchFamily="34" charset="0"/>
                  <a:ea typeface="HGPｺﾞｼｯｸE" panose="020B0900000000000000" pitchFamily="50" charset="-128"/>
                </a:defRPr>
              </a:lvl1pPr>
              <a:lvl2pPr marL="742950" indent="-285750">
                <a:defRPr kumimoji="1" sz="1200">
                  <a:solidFill>
                    <a:schemeClr val="tx1"/>
                  </a:solidFill>
                  <a:latin typeface="Arial" panose="020B0604020202020204" pitchFamily="34" charset="0"/>
                  <a:ea typeface="HGPｺﾞｼｯｸE" panose="020B0900000000000000" pitchFamily="50" charset="-128"/>
                </a:defRPr>
              </a:lvl2pPr>
              <a:lvl3pPr marL="1143000" indent="-228600">
                <a:defRPr kumimoji="1" sz="1200">
                  <a:solidFill>
                    <a:schemeClr val="tx1"/>
                  </a:solidFill>
                  <a:latin typeface="Arial" panose="020B0604020202020204" pitchFamily="34" charset="0"/>
                  <a:ea typeface="HGPｺﾞｼｯｸE" panose="020B0900000000000000" pitchFamily="50" charset="-128"/>
                </a:defRPr>
              </a:lvl3pPr>
              <a:lvl4pPr marL="1600200" indent="-228600">
                <a:defRPr kumimoji="1" sz="1200">
                  <a:solidFill>
                    <a:schemeClr val="tx1"/>
                  </a:solidFill>
                  <a:latin typeface="Arial" panose="020B0604020202020204" pitchFamily="34" charset="0"/>
                  <a:ea typeface="HGPｺﾞｼｯｸE" panose="020B0900000000000000" pitchFamily="50" charset="-128"/>
                </a:defRPr>
              </a:lvl4pPr>
              <a:lvl5pPr marL="2057400" indent="-228600">
                <a:defRPr kumimoji="1" sz="1200">
                  <a:solidFill>
                    <a:schemeClr val="tx1"/>
                  </a:solidFill>
                  <a:latin typeface="Arial" panose="020B0604020202020204" pitchFamily="34" charset="0"/>
                  <a:ea typeface="HGPｺﾞｼｯｸE" panose="020B0900000000000000"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9pPr>
            </a:lstStyle>
            <a:p>
              <a:pPr eaLnBrk="1" hangingPunct="1"/>
              <a:r>
                <a:rPr lang="ja-JP" altLang="en-US" sz="1000">
                  <a:latin typeface="メイリオ" panose="020B0604030504040204" pitchFamily="50" charset="-128"/>
                  <a:ea typeface="メイリオ" panose="020B0604030504040204" pitchFamily="50" charset="-128"/>
                  <a:cs typeface="メイリオ" panose="020B0604030504040204" pitchFamily="50" charset="-128"/>
                </a:rPr>
                <a:t>空調室外機</a:t>
              </a:r>
            </a:p>
          </p:txBody>
        </p:sp>
        <p:sp>
          <p:nvSpPr>
            <p:cNvPr id="115" name="テキスト ボックス 115"/>
            <p:cNvSpPr txBox="1">
              <a:spLocks noChangeAspect="1" noChangeArrowheads="1"/>
            </p:cNvSpPr>
            <p:nvPr/>
          </p:nvSpPr>
          <p:spPr bwMode="auto">
            <a:xfrm>
              <a:off x="3417888" y="5391150"/>
              <a:ext cx="64120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200">
                  <a:solidFill>
                    <a:schemeClr val="tx1"/>
                  </a:solidFill>
                  <a:latin typeface="Arial" panose="020B0604020202020204" pitchFamily="34" charset="0"/>
                  <a:ea typeface="HGPｺﾞｼｯｸE" panose="020B0900000000000000" pitchFamily="50" charset="-128"/>
                </a:defRPr>
              </a:lvl1pPr>
              <a:lvl2pPr marL="742950" indent="-285750">
                <a:defRPr kumimoji="1" sz="1200">
                  <a:solidFill>
                    <a:schemeClr val="tx1"/>
                  </a:solidFill>
                  <a:latin typeface="Arial" panose="020B0604020202020204" pitchFamily="34" charset="0"/>
                  <a:ea typeface="HGPｺﾞｼｯｸE" panose="020B0900000000000000" pitchFamily="50" charset="-128"/>
                </a:defRPr>
              </a:lvl2pPr>
              <a:lvl3pPr marL="1143000" indent="-228600">
                <a:defRPr kumimoji="1" sz="1200">
                  <a:solidFill>
                    <a:schemeClr val="tx1"/>
                  </a:solidFill>
                  <a:latin typeface="Arial" panose="020B0604020202020204" pitchFamily="34" charset="0"/>
                  <a:ea typeface="HGPｺﾞｼｯｸE" panose="020B0900000000000000" pitchFamily="50" charset="-128"/>
                </a:defRPr>
              </a:lvl3pPr>
              <a:lvl4pPr marL="1600200" indent="-228600">
                <a:defRPr kumimoji="1" sz="1200">
                  <a:solidFill>
                    <a:schemeClr val="tx1"/>
                  </a:solidFill>
                  <a:latin typeface="Arial" panose="020B0604020202020204" pitchFamily="34" charset="0"/>
                  <a:ea typeface="HGPｺﾞｼｯｸE" panose="020B0900000000000000" pitchFamily="50" charset="-128"/>
                </a:defRPr>
              </a:lvl4pPr>
              <a:lvl5pPr marL="2057400" indent="-228600">
                <a:defRPr kumimoji="1" sz="1200">
                  <a:solidFill>
                    <a:schemeClr val="tx1"/>
                  </a:solidFill>
                  <a:latin typeface="Arial" panose="020B0604020202020204" pitchFamily="34" charset="0"/>
                  <a:ea typeface="HGPｺﾞｼｯｸE" panose="020B0900000000000000"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9pPr>
            </a:lstStyle>
            <a:p>
              <a:pPr eaLnBrk="1" hangingPunct="1"/>
              <a:r>
                <a:rPr lang="ja-JP" altLang="en-US" sz="1000">
                  <a:latin typeface="メイリオ" panose="020B0604030504040204" pitchFamily="50" charset="-128"/>
                  <a:ea typeface="メイリオ" panose="020B0604030504040204" pitchFamily="50" charset="-128"/>
                  <a:cs typeface="メイリオ" panose="020B0604030504040204" pitchFamily="50" charset="-128"/>
                </a:rPr>
                <a:t>空調室内機</a:t>
              </a:r>
            </a:p>
          </p:txBody>
        </p:sp>
        <p:cxnSp>
          <p:nvCxnSpPr>
            <p:cNvPr id="116" name="AutoShape 20"/>
            <p:cNvCxnSpPr>
              <a:cxnSpLocks noChangeAspect="1" noChangeShapeType="1"/>
              <a:stCxn id="119" idx="2"/>
              <a:endCxn id="138" idx="0"/>
            </p:cNvCxnSpPr>
            <p:nvPr/>
          </p:nvCxnSpPr>
          <p:spPr bwMode="auto">
            <a:xfrm rot="16200000" flipH="1">
              <a:off x="3825081" y="4094957"/>
              <a:ext cx="555625" cy="1103312"/>
            </a:xfrm>
            <a:prstGeom prst="bentConnector3">
              <a:avLst>
                <a:gd name="adj1" fmla="val 50000"/>
              </a:avLst>
            </a:prstGeom>
            <a:noFill/>
            <a:ln w="190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AutoShape 21"/>
            <p:cNvCxnSpPr>
              <a:cxnSpLocks noChangeAspect="1" noChangeShapeType="1"/>
              <a:stCxn id="119" idx="2"/>
              <a:endCxn id="152" idx="0"/>
            </p:cNvCxnSpPr>
            <p:nvPr/>
          </p:nvCxnSpPr>
          <p:spPr bwMode="auto">
            <a:xfrm rot="16200000" flipH="1">
              <a:off x="4275137" y="3644901"/>
              <a:ext cx="538163" cy="1985962"/>
            </a:xfrm>
            <a:prstGeom prst="bentConnector3">
              <a:avLst>
                <a:gd name="adj1" fmla="val 50000"/>
              </a:avLst>
            </a:prstGeom>
            <a:noFill/>
            <a:ln w="190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テキスト ボックス 92"/>
            <p:cNvSpPr txBox="1">
              <a:spLocks noChangeAspect="1" noChangeArrowheads="1"/>
            </p:cNvSpPr>
            <p:nvPr/>
          </p:nvSpPr>
          <p:spPr bwMode="auto">
            <a:xfrm>
              <a:off x="3611563" y="4483735"/>
              <a:ext cx="41036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200">
                  <a:solidFill>
                    <a:schemeClr val="tx1"/>
                  </a:solidFill>
                  <a:latin typeface="Arial" panose="020B0604020202020204" pitchFamily="34" charset="0"/>
                  <a:ea typeface="HGPｺﾞｼｯｸE" panose="020B0900000000000000" pitchFamily="50" charset="-128"/>
                </a:defRPr>
              </a:lvl1pPr>
              <a:lvl2pPr marL="742950" indent="-285750">
                <a:defRPr kumimoji="1" sz="1200">
                  <a:solidFill>
                    <a:schemeClr val="tx1"/>
                  </a:solidFill>
                  <a:latin typeface="Arial" panose="020B0604020202020204" pitchFamily="34" charset="0"/>
                  <a:ea typeface="HGPｺﾞｼｯｸE" panose="020B0900000000000000" pitchFamily="50" charset="-128"/>
                </a:defRPr>
              </a:lvl2pPr>
              <a:lvl3pPr marL="1143000" indent="-228600">
                <a:defRPr kumimoji="1" sz="1200">
                  <a:solidFill>
                    <a:schemeClr val="tx1"/>
                  </a:solidFill>
                  <a:latin typeface="Arial" panose="020B0604020202020204" pitchFamily="34" charset="0"/>
                  <a:ea typeface="HGPｺﾞｼｯｸE" panose="020B0900000000000000" pitchFamily="50" charset="-128"/>
                </a:defRPr>
              </a:lvl3pPr>
              <a:lvl4pPr marL="1600200" indent="-228600">
                <a:defRPr kumimoji="1" sz="1200">
                  <a:solidFill>
                    <a:schemeClr val="tx1"/>
                  </a:solidFill>
                  <a:latin typeface="Arial" panose="020B0604020202020204" pitchFamily="34" charset="0"/>
                  <a:ea typeface="HGPｺﾞｼｯｸE" panose="020B0900000000000000" pitchFamily="50" charset="-128"/>
                </a:defRPr>
              </a:lvl4pPr>
              <a:lvl5pPr marL="2057400" indent="-228600">
                <a:defRPr kumimoji="1" sz="1200">
                  <a:solidFill>
                    <a:schemeClr val="tx1"/>
                  </a:solidFill>
                  <a:latin typeface="Arial" panose="020B0604020202020204" pitchFamily="34" charset="0"/>
                  <a:ea typeface="HGPｺﾞｼｯｸE" panose="020B0900000000000000"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9pPr>
            </a:lstStyle>
            <a:p>
              <a:pPr eaLnBrk="1" hangingPunct="1"/>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RS485</a:t>
              </a:r>
            </a:p>
          </p:txBody>
        </p:sp>
        <p:pic>
          <p:nvPicPr>
            <p:cNvPr id="119" name="Picture 5" descr="SEC-1014CP">
              <a:hlinkClick r:id="rId6"/>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4574" b="15204"/>
            <a:stretch>
              <a:fillRect/>
            </a:stretch>
          </p:blipFill>
          <p:spPr bwMode="auto">
            <a:xfrm>
              <a:off x="3322638" y="4051300"/>
              <a:ext cx="455612"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0" name="AutoShape 26"/>
            <p:cNvCxnSpPr>
              <a:cxnSpLocks noChangeAspect="1" noChangeShapeType="1"/>
              <a:stCxn id="119" idx="0"/>
              <a:endCxn id="107" idx="2"/>
            </p:cNvCxnSpPr>
            <p:nvPr/>
          </p:nvCxnSpPr>
          <p:spPr bwMode="auto">
            <a:xfrm flipH="1" flipV="1">
              <a:off x="3549650" y="2498725"/>
              <a:ext cx="1588" cy="1552575"/>
            </a:xfrm>
            <a:prstGeom prst="straightConnector1">
              <a:avLst/>
            </a:prstGeom>
            <a:noFill/>
            <a:ln w="1905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1" name="Picture 412" descr="ANd9GcSp6-_RKsN5QROC0OGU9UgVsN1pk7PoPvIpZniH5qLa9eJ77e0Be3laFfM">
              <a:hlinkClick r:id="rId8"/>
            </p:cNvPr>
            <p:cNvPicPr>
              <a:picLocks noChangeAspect="1" noChangeArrowheads="1"/>
            </p:cNvPicPr>
            <p:nvPr/>
          </p:nvPicPr>
          <p:blipFill>
            <a:blip r:embed="rId9">
              <a:clrChange>
                <a:clrFrom>
                  <a:srgbClr val="FFFBEC"/>
                </a:clrFrom>
                <a:clrTo>
                  <a:srgbClr val="FFFBEC">
                    <a:alpha val="0"/>
                  </a:srgbClr>
                </a:clrTo>
              </a:clrChange>
              <a:extLst>
                <a:ext uri="{28A0092B-C50C-407E-A947-70E740481C1C}">
                  <a14:useLocalDpi xmlns:a14="http://schemas.microsoft.com/office/drawing/2010/main" val="0"/>
                </a:ext>
              </a:extLst>
            </a:blip>
            <a:srcRect/>
            <a:stretch>
              <a:fillRect/>
            </a:stretch>
          </p:blipFill>
          <p:spPr bwMode="auto">
            <a:xfrm>
              <a:off x="934035" y="4826560"/>
              <a:ext cx="1468394" cy="586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144">
                  <a:solidFill>
                    <a:srgbClr val="000000"/>
                  </a:solidFill>
                  <a:miter lim="800000"/>
                  <a:headEnd/>
                  <a:tailEnd/>
                </a14:hiddenLine>
              </a:ext>
            </a:extLst>
          </p:spPr>
        </p:pic>
        <p:sp>
          <p:nvSpPr>
            <p:cNvPr id="122" name="Text Box 31"/>
            <p:cNvSpPr txBox="1">
              <a:spLocks noChangeAspect="1" noChangeArrowheads="1"/>
            </p:cNvSpPr>
            <p:nvPr/>
          </p:nvSpPr>
          <p:spPr bwMode="auto">
            <a:xfrm>
              <a:off x="1047142" y="5562523"/>
              <a:ext cx="1077218" cy="6093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kumimoji="1" sz="1200">
                  <a:solidFill>
                    <a:schemeClr val="tx1"/>
                  </a:solidFill>
                  <a:latin typeface="Arial" panose="020B0604020202020204" pitchFamily="34" charset="0"/>
                  <a:ea typeface="HGPｺﾞｼｯｸE" panose="020B0900000000000000" pitchFamily="50" charset="-128"/>
                </a:defRPr>
              </a:lvl1pPr>
              <a:lvl2pPr marL="742950" indent="-285750">
                <a:defRPr kumimoji="1" sz="1200">
                  <a:solidFill>
                    <a:schemeClr val="tx1"/>
                  </a:solidFill>
                  <a:latin typeface="Arial" panose="020B0604020202020204" pitchFamily="34" charset="0"/>
                  <a:ea typeface="HGPｺﾞｼｯｸE" panose="020B0900000000000000" pitchFamily="50" charset="-128"/>
                </a:defRPr>
              </a:lvl2pPr>
              <a:lvl3pPr marL="1143000" indent="-228600">
                <a:defRPr kumimoji="1" sz="1200">
                  <a:solidFill>
                    <a:schemeClr val="tx1"/>
                  </a:solidFill>
                  <a:latin typeface="Arial" panose="020B0604020202020204" pitchFamily="34" charset="0"/>
                  <a:ea typeface="HGPｺﾞｼｯｸE" panose="020B0900000000000000" pitchFamily="50" charset="-128"/>
                </a:defRPr>
              </a:lvl3pPr>
              <a:lvl4pPr marL="1600200" indent="-228600">
                <a:defRPr kumimoji="1" sz="1200">
                  <a:solidFill>
                    <a:schemeClr val="tx1"/>
                  </a:solidFill>
                  <a:latin typeface="Arial" panose="020B0604020202020204" pitchFamily="34" charset="0"/>
                  <a:ea typeface="HGPｺﾞｼｯｸE" panose="020B0900000000000000" pitchFamily="50" charset="-128"/>
                </a:defRPr>
              </a:lvl4pPr>
              <a:lvl5pPr marL="2057400" indent="-228600">
                <a:defRPr kumimoji="1" sz="1200">
                  <a:solidFill>
                    <a:schemeClr val="tx1"/>
                  </a:solidFill>
                  <a:latin typeface="Arial" panose="020B0604020202020204" pitchFamily="34" charset="0"/>
                  <a:ea typeface="HGPｺﾞｼｯｸE" panose="020B0900000000000000"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9pPr>
            </a:lstStyle>
            <a:p>
              <a:pPr algn="ctr" eaLnBrk="1" hangingPunct="1"/>
              <a:r>
                <a:rPr lang="en-US" altLang="ja-JP" dirty="0" err="1" smtClean="0">
                  <a:latin typeface="メイリオ" panose="020B0604030504040204" pitchFamily="50" charset="-128"/>
                  <a:ea typeface="メイリオ" panose="020B0604030504040204" pitchFamily="50" charset="-128"/>
                  <a:cs typeface="メイリオ" panose="020B0604030504040204" pitchFamily="50" charset="-128"/>
                </a:rPr>
                <a:t>Alfamidi</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コンビニエンス</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ストア</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23" name="AutoShape 40"/>
            <p:cNvCxnSpPr>
              <a:cxnSpLocks noChangeAspect="1" noChangeShapeType="1"/>
              <a:stCxn id="138" idx="2"/>
              <a:endCxn id="109" idx="2"/>
            </p:cNvCxnSpPr>
            <p:nvPr/>
          </p:nvCxnSpPr>
          <p:spPr bwMode="auto">
            <a:xfrm rot="5400000" flipH="1">
              <a:off x="4187825" y="5853113"/>
              <a:ext cx="3175" cy="930275"/>
            </a:xfrm>
            <a:prstGeom prst="bentConnector3">
              <a:avLst>
                <a:gd name="adj1" fmla="val -7301181"/>
              </a:avLst>
            </a:prstGeom>
            <a:noFill/>
            <a:ln w="1905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AutoShape 41"/>
            <p:cNvCxnSpPr>
              <a:cxnSpLocks noChangeAspect="1" noChangeShapeType="1"/>
              <a:endCxn id="112" idx="2"/>
            </p:cNvCxnSpPr>
            <p:nvPr/>
          </p:nvCxnSpPr>
          <p:spPr bwMode="auto">
            <a:xfrm rot="5400000">
              <a:off x="4194969" y="4955381"/>
              <a:ext cx="41275" cy="2684463"/>
            </a:xfrm>
            <a:prstGeom prst="bentConnector3">
              <a:avLst>
                <a:gd name="adj1" fmla="val 653833"/>
              </a:avLst>
            </a:prstGeom>
            <a:noFill/>
            <a:ln w="19050">
              <a:solidFill>
                <a:srgbClr val="80808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AutoShape 43"/>
            <p:cNvCxnSpPr>
              <a:cxnSpLocks noChangeAspect="1" noChangeShapeType="1"/>
              <a:endCxn id="107" idx="3"/>
            </p:cNvCxnSpPr>
            <p:nvPr/>
          </p:nvCxnSpPr>
          <p:spPr bwMode="auto">
            <a:xfrm flipH="1" flipV="1">
              <a:off x="3802063" y="2246313"/>
              <a:ext cx="1830387" cy="11112"/>
            </a:xfrm>
            <a:prstGeom prst="straightConnector1">
              <a:avLst/>
            </a:prstGeom>
            <a:noFill/>
            <a:ln w="19050">
              <a:solidFill>
                <a:srgbClr val="FF99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8" name="AutoShape 46"/>
            <p:cNvSpPr>
              <a:spLocks noChangeAspect="1" noChangeArrowheads="1"/>
            </p:cNvSpPr>
            <p:nvPr/>
          </p:nvSpPr>
          <p:spPr bwMode="auto">
            <a:xfrm>
              <a:off x="601985" y="3141663"/>
              <a:ext cx="8405490" cy="3641725"/>
            </a:xfrm>
            <a:prstGeom prst="roundRect">
              <a:avLst>
                <a:gd name="adj" fmla="val 4620"/>
              </a:avLst>
            </a:prstGeom>
            <a:noFill/>
            <a:ln w="9525" algn="ctr">
              <a:solidFill>
                <a:srgbClr val="808080"/>
              </a:solidFill>
              <a:round/>
              <a:headEnd type="none" w="sm" len="med"/>
              <a:tailEnd type="none" w="sm"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200">
                  <a:solidFill>
                    <a:schemeClr val="tx1"/>
                  </a:solidFill>
                  <a:latin typeface="Arial" panose="020B0604020202020204" pitchFamily="34" charset="0"/>
                  <a:ea typeface="HGPｺﾞｼｯｸE" panose="020B0900000000000000" pitchFamily="50" charset="-128"/>
                </a:defRPr>
              </a:lvl1pPr>
              <a:lvl2pPr marL="742950" indent="-285750">
                <a:defRPr kumimoji="1" sz="1200">
                  <a:solidFill>
                    <a:schemeClr val="tx1"/>
                  </a:solidFill>
                  <a:latin typeface="Arial" panose="020B0604020202020204" pitchFamily="34" charset="0"/>
                  <a:ea typeface="HGPｺﾞｼｯｸE" panose="020B0900000000000000" pitchFamily="50" charset="-128"/>
                </a:defRPr>
              </a:lvl2pPr>
              <a:lvl3pPr marL="1143000" indent="-228600">
                <a:defRPr kumimoji="1" sz="1200">
                  <a:solidFill>
                    <a:schemeClr val="tx1"/>
                  </a:solidFill>
                  <a:latin typeface="Arial" panose="020B0604020202020204" pitchFamily="34" charset="0"/>
                  <a:ea typeface="HGPｺﾞｼｯｸE" panose="020B0900000000000000" pitchFamily="50" charset="-128"/>
                </a:defRPr>
              </a:lvl3pPr>
              <a:lvl4pPr marL="1600200" indent="-228600">
                <a:defRPr kumimoji="1" sz="1200">
                  <a:solidFill>
                    <a:schemeClr val="tx1"/>
                  </a:solidFill>
                  <a:latin typeface="Arial" panose="020B0604020202020204" pitchFamily="34" charset="0"/>
                  <a:ea typeface="HGPｺﾞｼｯｸE" panose="020B0900000000000000" pitchFamily="50" charset="-128"/>
                </a:defRPr>
              </a:lvl4pPr>
              <a:lvl5pPr marL="2057400" indent="-228600">
                <a:defRPr kumimoji="1" sz="1200">
                  <a:solidFill>
                    <a:schemeClr val="tx1"/>
                  </a:solidFill>
                  <a:latin typeface="Arial" panose="020B0604020202020204" pitchFamily="34" charset="0"/>
                  <a:ea typeface="HGPｺﾞｼｯｸE" panose="020B0900000000000000"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9pPr>
            </a:lstStyle>
            <a:p>
              <a:pPr eaLnBrk="1" hangingPunct="1"/>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9" name="AutoShape 47"/>
            <p:cNvSpPr>
              <a:spLocks noChangeAspect="1" noChangeArrowheads="1"/>
            </p:cNvSpPr>
            <p:nvPr/>
          </p:nvSpPr>
          <p:spPr bwMode="auto">
            <a:xfrm>
              <a:off x="4710113" y="461963"/>
              <a:ext cx="4297362" cy="2555875"/>
            </a:xfrm>
            <a:prstGeom prst="roundRect">
              <a:avLst>
                <a:gd name="adj" fmla="val 9870"/>
              </a:avLst>
            </a:prstGeom>
            <a:noFill/>
            <a:ln w="9525" algn="ctr">
              <a:solidFill>
                <a:srgbClr val="808080"/>
              </a:solidFill>
              <a:round/>
              <a:headEnd type="none" w="sm" len="med"/>
              <a:tailEnd type="none" w="sm"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200">
                  <a:solidFill>
                    <a:schemeClr val="tx1"/>
                  </a:solidFill>
                  <a:latin typeface="Arial" panose="020B0604020202020204" pitchFamily="34" charset="0"/>
                  <a:ea typeface="HGPｺﾞｼｯｸE" panose="020B0900000000000000" pitchFamily="50" charset="-128"/>
                </a:defRPr>
              </a:lvl1pPr>
              <a:lvl2pPr marL="742950" indent="-285750">
                <a:defRPr kumimoji="1" sz="1200">
                  <a:solidFill>
                    <a:schemeClr val="tx1"/>
                  </a:solidFill>
                  <a:latin typeface="Arial" panose="020B0604020202020204" pitchFamily="34" charset="0"/>
                  <a:ea typeface="HGPｺﾞｼｯｸE" panose="020B0900000000000000" pitchFamily="50" charset="-128"/>
                </a:defRPr>
              </a:lvl2pPr>
              <a:lvl3pPr marL="1143000" indent="-228600">
                <a:defRPr kumimoji="1" sz="1200">
                  <a:solidFill>
                    <a:schemeClr val="tx1"/>
                  </a:solidFill>
                  <a:latin typeface="Arial" panose="020B0604020202020204" pitchFamily="34" charset="0"/>
                  <a:ea typeface="HGPｺﾞｼｯｸE" panose="020B0900000000000000" pitchFamily="50" charset="-128"/>
                </a:defRPr>
              </a:lvl3pPr>
              <a:lvl4pPr marL="1600200" indent="-228600">
                <a:defRPr kumimoji="1" sz="1200">
                  <a:solidFill>
                    <a:schemeClr val="tx1"/>
                  </a:solidFill>
                  <a:latin typeface="Arial" panose="020B0604020202020204" pitchFamily="34" charset="0"/>
                  <a:ea typeface="HGPｺﾞｼｯｸE" panose="020B0900000000000000" pitchFamily="50" charset="-128"/>
                </a:defRPr>
              </a:lvl4pPr>
              <a:lvl5pPr marL="2057400" indent="-228600">
                <a:defRPr kumimoji="1" sz="1200">
                  <a:solidFill>
                    <a:schemeClr val="tx1"/>
                  </a:solidFill>
                  <a:latin typeface="Arial" panose="020B0604020202020204" pitchFamily="34" charset="0"/>
                  <a:ea typeface="HGPｺﾞｼｯｸE" panose="020B0900000000000000"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9pPr>
            </a:lstStyle>
            <a:p>
              <a:pPr eaLnBrk="1" hangingPunct="1"/>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0" name="Text Box 49"/>
            <p:cNvSpPr txBox="1">
              <a:spLocks noChangeAspect="1" noChangeArrowheads="1"/>
            </p:cNvSpPr>
            <p:nvPr/>
          </p:nvSpPr>
          <p:spPr bwMode="auto">
            <a:xfrm>
              <a:off x="7388225" y="4306888"/>
              <a:ext cx="1638300" cy="1895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kumimoji="1" sz="1200">
                  <a:solidFill>
                    <a:schemeClr val="tx1"/>
                  </a:solidFill>
                  <a:latin typeface="Arial" panose="020B0604020202020204" pitchFamily="34" charset="0"/>
                  <a:ea typeface="HGPｺﾞｼｯｸE" panose="020B0900000000000000" pitchFamily="50" charset="-128"/>
                </a:defRPr>
              </a:lvl1pPr>
              <a:lvl2pPr marL="742950" indent="-285750">
                <a:defRPr kumimoji="1" sz="1200">
                  <a:solidFill>
                    <a:schemeClr val="tx1"/>
                  </a:solidFill>
                  <a:latin typeface="Arial" panose="020B0604020202020204" pitchFamily="34" charset="0"/>
                  <a:ea typeface="HGPｺﾞｼｯｸE" panose="020B0900000000000000" pitchFamily="50" charset="-128"/>
                </a:defRPr>
              </a:lvl2pPr>
              <a:lvl3pPr marL="1143000" indent="-228600">
                <a:defRPr kumimoji="1" sz="1200">
                  <a:solidFill>
                    <a:schemeClr val="tx1"/>
                  </a:solidFill>
                  <a:latin typeface="Arial" panose="020B0604020202020204" pitchFamily="34" charset="0"/>
                  <a:ea typeface="HGPｺﾞｼｯｸE" panose="020B0900000000000000" pitchFamily="50" charset="-128"/>
                </a:defRPr>
              </a:lvl3pPr>
              <a:lvl4pPr marL="1600200" indent="-228600">
                <a:defRPr kumimoji="1" sz="1200">
                  <a:solidFill>
                    <a:schemeClr val="tx1"/>
                  </a:solidFill>
                  <a:latin typeface="Arial" panose="020B0604020202020204" pitchFamily="34" charset="0"/>
                  <a:ea typeface="HGPｺﾞｼｯｸE" panose="020B0900000000000000" pitchFamily="50" charset="-128"/>
                </a:defRPr>
              </a:lvl4pPr>
              <a:lvl5pPr marL="2057400" indent="-228600">
                <a:defRPr kumimoji="1" sz="1200">
                  <a:solidFill>
                    <a:schemeClr val="tx1"/>
                  </a:solidFill>
                  <a:latin typeface="Arial" panose="020B0604020202020204" pitchFamily="34" charset="0"/>
                  <a:ea typeface="HGPｺﾞｼｯｸE" panose="020B0900000000000000"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9pPr>
            </a:lstStyle>
            <a:p>
              <a:pPr eaLnBrk="1" hangingPunct="1"/>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メンテナンス</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会社</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SIGMA</a:t>
              </a:r>
              <a:br>
                <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ショーケース</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p>
            <a:p>
              <a:pPr eaLnBrk="1" hangingPunct="1"/>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GDN</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空調</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p>
            <a:p>
              <a:pPr eaLnBrk="1" hangingPunct="1"/>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PESGSID</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照明・電力計</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31" name="Line 52"/>
            <p:cNvSpPr>
              <a:spLocks noChangeAspect="1" noChangeShapeType="1"/>
            </p:cNvSpPr>
            <p:nvPr/>
          </p:nvSpPr>
          <p:spPr bwMode="auto">
            <a:xfrm>
              <a:off x="6086475" y="4578350"/>
              <a:ext cx="1173163" cy="0"/>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2" name="テキスト ボックス 126"/>
            <p:cNvSpPr txBox="1">
              <a:spLocks noChangeAspect="1" noChangeArrowheads="1"/>
            </p:cNvSpPr>
            <p:nvPr/>
          </p:nvSpPr>
          <p:spPr bwMode="auto">
            <a:xfrm>
              <a:off x="6162675" y="4382453"/>
              <a:ext cx="102592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200">
                  <a:solidFill>
                    <a:schemeClr val="tx1"/>
                  </a:solidFill>
                  <a:latin typeface="Arial" panose="020B0604020202020204" pitchFamily="34" charset="0"/>
                  <a:ea typeface="HGPｺﾞｼｯｸE" panose="020B0900000000000000" pitchFamily="50" charset="-128"/>
                </a:defRPr>
              </a:lvl1pPr>
              <a:lvl2pPr marL="742950" indent="-285750">
                <a:defRPr kumimoji="1" sz="1200">
                  <a:solidFill>
                    <a:schemeClr val="tx1"/>
                  </a:solidFill>
                  <a:latin typeface="Arial" panose="020B0604020202020204" pitchFamily="34" charset="0"/>
                  <a:ea typeface="HGPｺﾞｼｯｸE" panose="020B0900000000000000" pitchFamily="50" charset="-128"/>
                </a:defRPr>
              </a:lvl2pPr>
              <a:lvl3pPr marL="1143000" indent="-228600">
                <a:defRPr kumimoji="1" sz="1200">
                  <a:solidFill>
                    <a:schemeClr val="tx1"/>
                  </a:solidFill>
                  <a:latin typeface="Arial" panose="020B0604020202020204" pitchFamily="34" charset="0"/>
                  <a:ea typeface="HGPｺﾞｼｯｸE" panose="020B0900000000000000" pitchFamily="50" charset="-128"/>
                </a:defRPr>
              </a:lvl3pPr>
              <a:lvl4pPr marL="1600200" indent="-228600">
                <a:defRPr kumimoji="1" sz="1200">
                  <a:solidFill>
                    <a:schemeClr val="tx1"/>
                  </a:solidFill>
                  <a:latin typeface="Arial" panose="020B0604020202020204" pitchFamily="34" charset="0"/>
                  <a:ea typeface="HGPｺﾞｼｯｸE" panose="020B0900000000000000" pitchFamily="50" charset="-128"/>
                </a:defRPr>
              </a:lvl4pPr>
              <a:lvl5pPr marL="2057400" indent="-228600">
                <a:defRPr kumimoji="1" sz="1200">
                  <a:solidFill>
                    <a:schemeClr val="tx1"/>
                  </a:solidFill>
                  <a:latin typeface="Arial" panose="020B0604020202020204" pitchFamily="34" charset="0"/>
                  <a:ea typeface="HGPｺﾞｼｯｸE" panose="020B0900000000000000"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9pPr>
            </a:lstStyle>
            <a:p>
              <a:pPr eaLnBrk="1" hangingPunct="1"/>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メンテナンス対応</a:t>
              </a:r>
            </a:p>
          </p:txBody>
        </p:sp>
        <p:sp>
          <p:nvSpPr>
            <p:cNvPr id="133" name="角丸四角形 13"/>
            <p:cNvSpPr>
              <a:spLocks noChangeAspect="1" noChangeArrowheads="1"/>
            </p:cNvSpPr>
            <p:nvPr/>
          </p:nvSpPr>
          <p:spPr bwMode="auto">
            <a:xfrm>
              <a:off x="5632450" y="1719263"/>
              <a:ext cx="1404938" cy="1076325"/>
            </a:xfrm>
            <a:prstGeom prst="roundRect">
              <a:avLst>
                <a:gd name="adj" fmla="val 12620"/>
              </a:avLst>
            </a:prstGeom>
            <a:solidFill>
              <a:srgbClr val="FFCCFF"/>
            </a:solidFill>
            <a:ln w="12700" algn="ctr">
              <a:solidFill>
                <a:schemeClr val="tx1"/>
              </a:solidFill>
              <a:prstDash val="sysDot"/>
              <a:round/>
              <a:headEnd/>
              <a:tailEnd/>
            </a:ln>
          </p:spPr>
          <p:txBody>
            <a:bodyPr anchor="ctr"/>
            <a:lstStyle>
              <a:lvl1pPr>
                <a:defRPr kumimoji="1" sz="1200">
                  <a:solidFill>
                    <a:schemeClr val="tx1"/>
                  </a:solidFill>
                  <a:latin typeface="Arial" panose="020B0604020202020204" pitchFamily="34" charset="0"/>
                  <a:ea typeface="HGPｺﾞｼｯｸE" panose="020B0900000000000000" pitchFamily="50" charset="-128"/>
                </a:defRPr>
              </a:lvl1pPr>
              <a:lvl2pPr marL="742950" indent="-285750">
                <a:defRPr kumimoji="1" sz="1200">
                  <a:solidFill>
                    <a:schemeClr val="tx1"/>
                  </a:solidFill>
                  <a:latin typeface="Arial" panose="020B0604020202020204" pitchFamily="34" charset="0"/>
                  <a:ea typeface="HGPｺﾞｼｯｸE" panose="020B0900000000000000" pitchFamily="50" charset="-128"/>
                </a:defRPr>
              </a:lvl2pPr>
              <a:lvl3pPr marL="1143000" indent="-228600">
                <a:defRPr kumimoji="1" sz="1200">
                  <a:solidFill>
                    <a:schemeClr val="tx1"/>
                  </a:solidFill>
                  <a:latin typeface="Arial" panose="020B0604020202020204" pitchFamily="34" charset="0"/>
                  <a:ea typeface="HGPｺﾞｼｯｸE" panose="020B0900000000000000" pitchFamily="50" charset="-128"/>
                </a:defRPr>
              </a:lvl3pPr>
              <a:lvl4pPr marL="1600200" indent="-228600">
                <a:defRPr kumimoji="1" sz="1200">
                  <a:solidFill>
                    <a:schemeClr val="tx1"/>
                  </a:solidFill>
                  <a:latin typeface="Arial" panose="020B0604020202020204" pitchFamily="34" charset="0"/>
                  <a:ea typeface="HGPｺﾞｼｯｸE" panose="020B0900000000000000" pitchFamily="50" charset="-128"/>
                </a:defRPr>
              </a:lvl4pPr>
              <a:lvl5pPr marL="2057400" indent="-228600">
                <a:defRPr kumimoji="1" sz="1200">
                  <a:solidFill>
                    <a:schemeClr val="tx1"/>
                  </a:solidFill>
                  <a:latin typeface="Arial" panose="020B0604020202020204" pitchFamily="34" charset="0"/>
                  <a:ea typeface="HGPｺﾞｼｯｸE" panose="020B0900000000000000"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9pPr>
            </a:lstStyle>
            <a:p>
              <a:pPr algn="ctr" eaLnBrk="1" hangingPunct="1"/>
              <a:endParaRPr lang="ja-JP" altLang="en-US" sz="100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34" name="Picture 11" descr="i4410"/>
            <p:cNvPicPr>
              <a:picLocks noChangeAspect="1" noChangeArrowheads="1"/>
            </p:cNvPicPr>
            <p:nvPr/>
          </p:nvPicPr>
          <p:blipFill>
            <a:blip r:embed="rId10"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a:stretch>
              <a:fillRect/>
            </a:stretch>
          </p:blipFill>
          <p:spPr bwMode="auto">
            <a:xfrm>
              <a:off x="6272213" y="2222500"/>
              <a:ext cx="344487"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 name="フローチャート : 磁気ディスク 760"/>
            <p:cNvSpPr/>
            <p:nvPr/>
          </p:nvSpPr>
          <p:spPr bwMode="auto">
            <a:xfrm>
              <a:off x="5888038" y="2349500"/>
              <a:ext cx="368300" cy="306388"/>
            </a:xfrm>
            <a:prstGeom prst="flowChartMagneticDisk">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3500000" scaled="1"/>
              <a:tileRect/>
            </a:gra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ja-JP" altLang="en-US">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6" name="Text Box 65"/>
            <p:cNvSpPr txBox="1">
              <a:spLocks noChangeAspect="1" noChangeArrowheads="1"/>
            </p:cNvSpPr>
            <p:nvPr/>
          </p:nvSpPr>
          <p:spPr bwMode="auto">
            <a:xfrm>
              <a:off x="5740004" y="1788160"/>
              <a:ext cx="1231106" cy="40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kumimoji="1" sz="1200">
                  <a:solidFill>
                    <a:schemeClr val="tx1"/>
                  </a:solidFill>
                  <a:latin typeface="Arial" panose="020B0604020202020204" pitchFamily="34" charset="0"/>
                  <a:ea typeface="HGPｺﾞｼｯｸE" panose="020B0900000000000000" pitchFamily="50" charset="-128"/>
                </a:defRPr>
              </a:lvl1pPr>
              <a:lvl2pPr marL="742950" indent="-285750">
                <a:defRPr kumimoji="1" sz="1200">
                  <a:solidFill>
                    <a:schemeClr val="tx1"/>
                  </a:solidFill>
                  <a:latin typeface="Arial" panose="020B0604020202020204" pitchFamily="34" charset="0"/>
                  <a:ea typeface="HGPｺﾞｼｯｸE" panose="020B0900000000000000" pitchFamily="50" charset="-128"/>
                </a:defRPr>
              </a:lvl2pPr>
              <a:lvl3pPr marL="1143000" indent="-228600">
                <a:defRPr kumimoji="1" sz="1200">
                  <a:solidFill>
                    <a:schemeClr val="tx1"/>
                  </a:solidFill>
                  <a:latin typeface="Arial" panose="020B0604020202020204" pitchFamily="34" charset="0"/>
                  <a:ea typeface="HGPｺﾞｼｯｸE" panose="020B0900000000000000" pitchFamily="50" charset="-128"/>
                </a:defRPr>
              </a:lvl3pPr>
              <a:lvl4pPr marL="1600200" indent="-228600">
                <a:defRPr kumimoji="1" sz="1200">
                  <a:solidFill>
                    <a:schemeClr val="tx1"/>
                  </a:solidFill>
                  <a:latin typeface="Arial" panose="020B0604020202020204" pitchFamily="34" charset="0"/>
                  <a:ea typeface="HGPｺﾞｼｯｸE" panose="020B0900000000000000" pitchFamily="50" charset="-128"/>
                </a:defRPr>
              </a:lvl4pPr>
              <a:lvl5pPr marL="2057400" indent="-228600">
                <a:defRPr kumimoji="1" sz="1200">
                  <a:solidFill>
                    <a:schemeClr val="tx1"/>
                  </a:solidFill>
                  <a:latin typeface="Arial" panose="020B0604020202020204" pitchFamily="34" charset="0"/>
                  <a:ea typeface="HGPｺﾞｼｯｸE" panose="020B0900000000000000"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9pPr>
            </a:lstStyle>
            <a:p>
              <a:pPr algn="ctr" eaLnBrk="1" hangingPunct="1"/>
              <a:r>
                <a:rPr lang="ja-JP" altLang="en-US" dirty="0">
                  <a:latin typeface="メイリオ" panose="020B0604030504040204" pitchFamily="50" charset="-128"/>
                  <a:ea typeface="メイリオ" panose="020B0604030504040204" pitchFamily="50" charset="-128"/>
                  <a:cs typeface="メイリオ" panose="020B0604030504040204" pitchFamily="50" charset="-128"/>
                </a:rPr>
                <a:t>遠隔監視</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システム</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サーバー </a:t>
              </a:r>
              <a:endParaRPr lang="ja-JP" altLang="en-US" dirty="0">
                <a:solidFill>
                  <a:srgbClr val="FF66CC"/>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7" name="テキスト ボックス 126"/>
            <p:cNvSpPr txBox="1">
              <a:spLocks noChangeAspect="1" noChangeArrowheads="1"/>
            </p:cNvSpPr>
            <p:nvPr/>
          </p:nvSpPr>
          <p:spPr bwMode="auto">
            <a:xfrm>
              <a:off x="5135563" y="3302000"/>
              <a:ext cx="1682750"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1200">
                  <a:solidFill>
                    <a:schemeClr val="tx1"/>
                  </a:solidFill>
                  <a:latin typeface="Arial" panose="020B0604020202020204" pitchFamily="34" charset="0"/>
                  <a:ea typeface="HGPｺﾞｼｯｸE" panose="020B0900000000000000" pitchFamily="50" charset="-128"/>
                </a:defRPr>
              </a:lvl1pPr>
              <a:lvl2pPr marL="742950" indent="-285750">
                <a:defRPr kumimoji="1" sz="1200">
                  <a:solidFill>
                    <a:schemeClr val="tx1"/>
                  </a:solidFill>
                  <a:latin typeface="Arial" panose="020B0604020202020204" pitchFamily="34" charset="0"/>
                  <a:ea typeface="HGPｺﾞｼｯｸE" panose="020B0900000000000000" pitchFamily="50" charset="-128"/>
                </a:defRPr>
              </a:lvl2pPr>
              <a:lvl3pPr marL="1143000" indent="-228600">
                <a:defRPr kumimoji="1" sz="1200">
                  <a:solidFill>
                    <a:schemeClr val="tx1"/>
                  </a:solidFill>
                  <a:latin typeface="Arial" panose="020B0604020202020204" pitchFamily="34" charset="0"/>
                  <a:ea typeface="HGPｺﾞｼｯｸE" panose="020B0900000000000000" pitchFamily="50" charset="-128"/>
                </a:defRPr>
              </a:lvl3pPr>
              <a:lvl4pPr marL="1600200" indent="-228600">
                <a:defRPr kumimoji="1" sz="1200">
                  <a:solidFill>
                    <a:schemeClr val="tx1"/>
                  </a:solidFill>
                  <a:latin typeface="Arial" panose="020B0604020202020204" pitchFamily="34" charset="0"/>
                  <a:ea typeface="HGPｺﾞｼｯｸE" panose="020B0900000000000000" pitchFamily="50" charset="-128"/>
                </a:defRPr>
              </a:lvl4pPr>
              <a:lvl5pPr marL="2057400" indent="-228600">
                <a:defRPr kumimoji="1" sz="1200">
                  <a:solidFill>
                    <a:schemeClr val="tx1"/>
                  </a:solidFill>
                  <a:latin typeface="Arial" panose="020B0604020202020204" pitchFamily="34" charset="0"/>
                  <a:ea typeface="HGPｺﾞｼｯｸE" panose="020B0900000000000000"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9pPr>
            </a:lstStyle>
            <a:p>
              <a:pPr eaLnBrk="1" hangingPunct="1"/>
              <a:r>
                <a:rPr lang="ja-JP" altLang="en-US" dirty="0">
                  <a:latin typeface="メイリオ" panose="020B0604030504040204" pitchFamily="50" charset="-128"/>
                  <a:ea typeface="メイリオ" panose="020B0604030504040204" pitchFamily="50" charset="-128"/>
                  <a:cs typeface="メイリオ" panose="020B0604030504040204" pitchFamily="50" charset="-128"/>
                </a:rPr>
                <a:t>計測</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データ</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警報</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履歴データ</a:t>
              </a:r>
            </a:p>
          </p:txBody>
        </p:sp>
        <p:sp>
          <p:nvSpPr>
            <p:cNvPr id="138" name="角丸四角形 70"/>
            <p:cNvSpPr>
              <a:spLocks noChangeAspect="1" noChangeArrowheads="1"/>
            </p:cNvSpPr>
            <p:nvPr/>
          </p:nvSpPr>
          <p:spPr bwMode="auto">
            <a:xfrm>
              <a:off x="4302125" y="4924425"/>
              <a:ext cx="703263" cy="1395413"/>
            </a:xfrm>
            <a:prstGeom prst="roundRect">
              <a:avLst>
                <a:gd name="adj" fmla="val 7810"/>
              </a:avLst>
            </a:prstGeom>
            <a:solidFill>
              <a:schemeClr val="bg1"/>
            </a:solidFill>
            <a:ln w="9525" algn="ctr">
              <a:solidFill>
                <a:schemeClr val="tx1"/>
              </a:solidFill>
              <a:round/>
              <a:headEnd type="none" w="med" len="sm"/>
              <a:tailEnd type="none" w="med" len="sm"/>
            </a:ln>
          </p:spPr>
          <p:txBody>
            <a:bodyPr wrap="none" lIns="0" tIns="0" rIns="0" bIns="0" anchor="ctr"/>
            <a:lstStyle>
              <a:lvl1pPr>
                <a:defRPr kumimoji="1" sz="1200">
                  <a:solidFill>
                    <a:schemeClr val="tx1"/>
                  </a:solidFill>
                  <a:latin typeface="Arial" panose="020B0604020202020204" pitchFamily="34" charset="0"/>
                  <a:ea typeface="HGPｺﾞｼｯｸE" panose="020B0900000000000000" pitchFamily="50" charset="-128"/>
                </a:defRPr>
              </a:lvl1pPr>
              <a:lvl2pPr marL="742950" indent="-285750">
                <a:defRPr kumimoji="1" sz="1200">
                  <a:solidFill>
                    <a:schemeClr val="tx1"/>
                  </a:solidFill>
                  <a:latin typeface="Arial" panose="020B0604020202020204" pitchFamily="34" charset="0"/>
                  <a:ea typeface="HGPｺﾞｼｯｸE" panose="020B0900000000000000" pitchFamily="50" charset="-128"/>
                </a:defRPr>
              </a:lvl2pPr>
              <a:lvl3pPr marL="1143000" indent="-228600">
                <a:defRPr kumimoji="1" sz="1200">
                  <a:solidFill>
                    <a:schemeClr val="tx1"/>
                  </a:solidFill>
                  <a:latin typeface="Arial" panose="020B0604020202020204" pitchFamily="34" charset="0"/>
                  <a:ea typeface="HGPｺﾞｼｯｸE" panose="020B0900000000000000" pitchFamily="50" charset="-128"/>
                </a:defRPr>
              </a:lvl3pPr>
              <a:lvl4pPr marL="1600200" indent="-228600">
                <a:defRPr kumimoji="1" sz="1200">
                  <a:solidFill>
                    <a:schemeClr val="tx1"/>
                  </a:solidFill>
                  <a:latin typeface="Arial" panose="020B0604020202020204" pitchFamily="34" charset="0"/>
                  <a:ea typeface="HGPｺﾞｼｯｸE" panose="020B0900000000000000" pitchFamily="50" charset="-128"/>
                </a:defRPr>
              </a:lvl4pPr>
              <a:lvl5pPr marL="2057400" indent="-228600">
                <a:defRPr kumimoji="1" sz="1200">
                  <a:solidFill>
                    <a:schemeClr val="tx1"/>
                  </a:solidFill>
                  <a:latin typeface="Arial" panose="020B0604020202020204" pitchFamily="34" charset="0"/>
                  <a:ea typeface="HGPｺﾞｼｯｸE" panose="020B0900000000000000"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9pPr>
            </a:lstStyle>
            <a:p>
              <a:pPr eaLnBrk="1" hangingPunct="1"/>
              <a:endParaRPr lang="ja-JP" altLang="en-US" sz="10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9" name="Line 92"/>
            <p:cNvSpPr>
              <a:spLocks noChangeShapeType="1"/>
            </p:cNvSpPr>
            <p:nvPr/>
          </p:nvSpPr>
          <p:spPr bwMode="auto">
            <a:xfrm flipV="1">
              <a:off x="3822700" y="2805113"/>
              <a:ext cx="1922463" cy="1228725"/>
            </a:xfrm>
            <a:prstGeom prst="line">
              <a:avLst/>
            </a:prstGeom>
            <a:noFill/>
            <a:ln w="57150">
              <a:solidFill>
                <a:srgbClr val="3399FF"/>
              </a:solidFill>
              <a:prstDash val="sysDot"/>
              <a:round/>
              <a:headEnd type="none" w="sm"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0" name="Line 94"/>
            <p:cNvSpPr>
              <a:spLocks noChangeAspect="1" noChangeShapeType="1"/>
            </p:cNvSpPr>
            <p:nvPr/>
          </p:nvSpPr>
          <p:spPr bwMode="auto">
            <a:xfrm>
              <a:off x="6086475" y="4303713"/>
              <a:ext cx="1177925"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1" name="テキスト ボックス 79"/>
            <p:cNvSpPr txBox="1">
              <a:spLocks noChangeAspect="1" noChangeArrowheads="1"/>
            </p:cNvSpPr>
            <p:nvPr/>
          </p:nvSpPr>
          <p:spPr bwMode="auto">
            <a:xfrm>
              <a:off x="3914775" y="6388100"/>
              <a:ext cx="51296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200">
                  <a:solidFill>
                    <a:schemeClr val="tx1"/>
                  </a:solidFill>
                  <a:latin typeface="Arial" panose="020B0604020202020204" pitchFamily="34" charset="0"/>
                  <a:ea typeface="HGPｺﾞｼｯｸE" panose="020B0900000000000000" pitchFamily="50" charset="-128"/>
                </a:defRPr>
              </a:lvl1pPr>
              <a:lvl2pPr marL="742950" indent="-285750">
                <a:defRPr kumimoji="1" sz="1200">
                  <a:solidFill>
                    <a:schemeClr val="tx1"/>
                  </a:solidFill>
                  <a:latin typeface="Arial" panose="020B0604020202020204" pitchFamily="34" charset="0"/>
                  <a:ea typeface="HGPｺﾞｼｯｸE" panose="020B0900000000000000" pitchFamily="50" charset="-128"/>
                </a:defRPr>
              </a:lvl2pPr>
              <a:lvl3pPr marL="1143000" indent="-228600">
                <a:defRPr kumimoji="1" sz="1200">
                  <a:solidFill>
                    <a:schemeClr val="tx1"/>
                  </a:solidFill>
                  <a:latin typeface="Arial" panose="020B0604020202020204" pitchFamily="34" charset="0"/>
                  <a:ea typeface="HGPｺﾞｼｯｸE" panose="020B0900000000000000" pitchFamily="50" charset="-128"/>
                </a:defRPr>
              </a:lvl3pPr>
              <a:lvl4pPr marL="1600200" indent="-228600">
                <a:defRPr kumimoji="1" sz="1200">
                  <a:solidFill>
                    <a:schemeClr val="tx1"/>
                  </a:solidFill>
                  <a:latin typeface="Arial" panose="020B0604020202020204" pitchFamily="34" charset="0"/>
                  <a:ea typeface="HGPｺﾞｼｯｸE" panose="020B0900000000000000" pitchFamily="50" charset="-128"/>
                </a:defRPr>
              </a:lvl4pPr>
              <a:lvl5pPr marL="2057400" indent="-228600">
                <a:defRPr kumimoji="1" sz="1200">
                  <a:solidFill>
                    <a:schemeClr val="tx1"/>
                  </a:solidFill>
                  <a:latin typeface="Arial" panose="020B0604020202020204" pitchFamily="34" charset="0"/>
                  <a:ea typeface="HGPｺﾞｼｯｸE" panose="020B0900000000000000"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9pPr>
            </a:lstStyle>
            <a:p>
              <a:pPr eaLnBrk="1" hangingPunct="1"/>
              <a:r>
                <a:rPr lang="ja-JP" altLang="en-US" sz="1000">
                  <a:latin typeface="メイリオ" panose="020B0604030504040204" pitchFamily="50" charset="-128"/>
                  <a:ea typeface="メイリオ" panose="020B0604030504040204" pitchFamily="50" charset="-128"/>
                  <a:cs typeface="メイリオ" panose="020B0604030504040204" pitchFamily="50" charset="-128"/>
                </a:rPr>
                <a:t>電力計測</a:t>
              </a:r>
            </a:p>
          </p:txBody>
        </p:sp>
        <p:sp>
          <p:nvSpPr>
            <p:cNvPr id="142" name="AutoShape 112"/>
            <p:cNvSpPr>
              <a:spLocks noChangeArrowheads="1"/>
            </p:cNvSpPr>
            <p:nvPr/>
          </p:nvSpPr>
          <p:spPr bwMode="auto">
            <a:xfrm>
              <a:off x="3016250" y="3695700"/>
              <a:ext cx="257175" cy="361950"/>
            </a:xfrm>
            <a:prstGeom prst="lightningBolt">
              <a:avLst/>
            </a:prstGeom>
            <a:solidFill>
              <a:srgbClr val="FF9900"/>
            </a:solidFill>
            <a:ln w="9525" algn="ctr">
              <a:solidFill>
                <a:srgbClr val="808080"/>
              </a:solidFill>
              <a:miter lim="800000"/>
              <a:headEnd type="none" w="sm" len="med"/>
              <a:tailEnd type="none" w="sm"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200">
                  <a:solidFill>
                    <a:schemeClr val="tx1"/>
                  </a:solidFill>
                  <a:latin typeface="Arial" panose="020B0604020202020204" pitchFamily="34" charset="0"/>
                  <a:ea typeface="HGPｺﾞｼｯｸE" panose="020B0900000000000000" pitchFamily="50" charset="-128"/>
                </a:defRPr>
              </a:lvl1pPr>
              <a:lvl2pPr marL="742950" indent="-285750">
                <a:defRPr kumimoji="1" sz="1200">
                  <a:solidFill>
                    <a:schemeClr val="tx1"/>
                  </a:solidFill>
                  <a:latin typeface="Arial" panose="020B0604020202020204" pitchFamily="34" charset="0"/>
                  <a:ea typeface="HGPｺﾞｼｯｸE" panose="020B0900000000000000" pitchFamily="50" charset="-128"/>
                </a:defRPr>
              </a:lvl2pPr>
              <a:lvl3pPr marL="1143000" indent="-228600">
                <a:defRPr kumimoji="1" sz="1200">
                  <a:solidFill>
                    <a:schemeClr val="tx1"/>
                  </a:solidFill>
                  <a:latin typeface="Arial" panose="020B0604020202020204" pitchFamily="34" charset="0"/>
                  <a:ea typeface="HGPｺﾞｼｯｸE" panose="020B0900000000000000" pitchFamily="50" charset="-128"/>
                </a:defRPr>
              </a:lvl3pPr>
              <a:lvl4pPr marL="1600200" indent="-228600">
                <a:defRPr kumimoji="1" sz="1200">
                  <a:solidFill>
                    <a:schemeClr val="tx1"/>
                  </a:solidFill>
                  <a:latin typeface="Arial" panose="020B0604020202020204" pitchFamily="34" charset="0"/>
                  <a:ea typeface="HGPｺﾞｼｯｸE" panose="020B0900000000000000" pitchFamily="50" charset="-128"/>
                </a:defRPr>
              </a:lvl4pPr>
              <a:lvl5pPr marL="2057400" indent="-228600">
                <a:defRPr kumimoji="1" sz="1200">
                  <a:solidFill>
                    <a:schemeClr val="tx1"/>
                  </a:solidFill>
                  <a:latin typeface="Arial" panose="020B0604020202020204" pitchFamily="34" charset="0"/>
                  <a:ea typeface="HGPｺﾞｼｯｸE" panose="020B0900000000000000"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9pPr>
            </a:lstStyle>
            <a:p>
              <a:pPr eaLnBrk="1" hangingPunct="1"/>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3" name="テキスト ボックス 126"/>
            <p:cNvSpPr txBox="1">
              <a:spLocks noChangeAspect="1" noChangeArrowheads="1"/>
            </p:cNvSpPr>
            <p:nvPr/>
          </p:nvSpPr>
          <p:spPr bwMode="auto">
            <a:xfrm>
              <a:off x="2290895" y="3253745"/>
              <a:ext cx="1466850"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1200">
                  <a:solidFill>
                    <a:schemeClr val="tx1"/>
                  </a:solidFill>
                  <a:latin typeface="Arial" panose="020B0604020202020204" pitchFamily="34" charset="0"/>
                  <a:ea typeface="HGPｺﾞｼｯｸE" panose="020B0900000000000000" pitchFamily="50" charset="-128"/>
                </a:defRPr>
              </a:lvl1pPr>
              <a:lvl2pPr marL="742950" indent="-285750">
                <a:defRPr kumimoji="1" sz="1200">
                  <a:solidFill>
                    <a:schemeClr val="tx1"/>
                  </a:solidFill>
                  <a:latin typeface="Arial" panose="020B0604020202020204" pitchFamily="34" charset="0"/>
                  <a:ea typeface="HGPｺﾞｼｯｸE" panose="020B0900000000000000" pitchFamily="50" charset="-128"/>
                </a:defRPr>
              </a:lvl2pPr>
              <a:lvl3pPr marL="1143000" indent="-228600">
                <a:defRPr kumimoji="1" sz="1200">
                  <a:solidFill>
                    <a:schemeClr val="tx1"/>
                  </a:solidFill>
                  <a:latin typeface="Arial" panose="020B0604020202020204" pitchFamily="34" charset="0"/>
                  <a:ea typeface="HGPｺﾞｼｯｸE" panose="020B0900000000000000" pitchFamily="50" charset="-128"/>
                </a:defRPr>
              </a:lvl3pPr>
              <a:lvl4pPr marL="1600200" indent="-228600">
                <a:defRPr kumimoji="1" sz="1200">
                  <a:solidFill>
                    <a:schemeClr val="tx1"/>
                  </a:solidFill>
                  <a:latin typeface="Arial" panose="020B0604020202020204" pitchFamily="34" charset="0"/>
                  <a:ea typeface="HGPｺﾞｼｯｸE" panose="020B0900000000000000" pitchFamily="50" charset="-128"/>
                </a:defRPr>
              </a:lvl4pPr>
              <a:lvl5pPr marL="2057400" indent="-228600">
                <a:defRPr kumimoji="1" sz="1200">
                  <a:solidFill>
                    <a:schemeClr val="tx1"/>
                  </a:solidFill>
                  <a:latin typeface="Arial" panose="020B0604020202020204" pitchFamily="34" charset="0"/>
                  <a:ea typeface="HGPｺﾞｼｯｸE" panose="020B0900000000000000"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9pPr>
            </a:lstStyle>
            <a:p>
              <a:pPr eaLnBrk="1" hangingPunct="1"/>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ｱﾗｰﾑ発報</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ﾌﾞｻﾞｰ</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と画面</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表示</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4" name="テキスト ボックス 126"/>
            <p:cNvSpPr txBox="1">
              <a:spLocks noChangeAspect="1" noChangeArrowheads="1"/>
            </p:cNvSpPr>
            <p:nvPr/>
          </p:nvSpPr>
          <p:spPr bwMode="auto">
            <a:xfrm>
              <a:off x="1974481" y="2868518"/>
              <a:ext cx="2005012"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1200">
                  <a:solidFill>
                    <a:schemeClr val="tx1"/>
                  </a:solidFill>
                  <a:latin typeface="Arial" panose="020B0604020202020204" pitchFamily="34" charset="0"/>
                  <a:ea typeface="HGPｺﾞｼｯｸE" panose="020B0900000000000000" pitchFamily="50" charset="-128"/>
                </a:defRPr>
              </a:lvl1pPr>
              <a:lvl2pPr marL="742950" indent="-285750">
                <a:defRPr kumimoji="1" sz="1200">
                  <a:solidFill>
                    <a:schemeClr val="tx1"/>
                  </a:solidFill>
                  <a:latin typeface="Arial" panose="020B0604020202020204" pitchFamily="34" charset="0"/>
                  <a:ea typeface="HGPｺﾞｼｯｸE" panose="020B0900000000000000" pitchFamily="50" charset="-128"/>
                </a:defRPr>
              </a:lvl2pPr>
              <a:lvl3pPr marL="1143000" indent="-228600">
                <a:defRPr kumimoji="1" sz="1200">
                  <a:solidFill>
                    <a:schemeClr val="tx1"/>
                  </a:solidFill>
                  <a:latin typeface="Arial" panose="020B0604020202020204" pitchFamily="34" charset="0"/>
                  <a:ea typeface="HGPｺﾞｼｯｸE" panose="020B0900000000000000" pitchFamily="50" charset="-128"/>
                </a:defRPr>
              </a:lvl3pPr>
              <a:lvl4pPr marL="1600200" indent="-228600">
                <a:defRPr kumimoji="1" sz="1200">
                  <a:solidFill>
                    <a:schemeClr val="tx1"/>
                  </a:solidFill>
                  <a:latin typeface="Arial" panose="020B0604020202020204" pitchFamily="34" charset="0"/>
                  <a:ea typeface="HGPｺﾞｼｯｸE" panose="020B0900000000000000" pitchFamily="50" charset="-128"/>
                </a:defRPr>
              </a:lvl4pPr>
              <a:lvl5pPr marL="2057400" indent="-228600">
                <a:defRPr kumimoji="1" sz="1200">
                  <a:solidFill>
                    <a:schemeClr val="tx1"/>
                  </a:solidFill>
                  <a:latin typeface="Arial" panose="020B0604020202020204" pitchFamily="34" charset="0"/>
                  <a:ea typeface="HGPｺﾞｼｯｸE" panose="020B0900000000000000"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9pPr>
            </a:lstStyle>
            <a:p>
              <a:pPr algn="ctr" eaLnBrk="1" hangingPunct="1"/>
              <a:r>
                <a:rPr lang="ja-JP" altLang="en-US" dirty="0">
                  <a:latin typeface="メイリオ" panose="020B0604030504040204" pitchFamily="50" charset="-128"/>
                  <a:ea typeface="メイリオ" panose="020B0604030504040204" pitchFamily="50" charset="-128"/>
                  <a:cs typeface="メイリオ" panose="020B0604030504040204" pitchFamily="50" charset="-128"/>
                </a:rPr>
                <a:t>常時接続回線</a:t>
              </a:r>
            </a:p>
          </p:txBody>
        </p:sp>
        <p:sp>
          <p:nvSpPr>
            <p:cNvPr id="145" name="Line 90"/>
            <p:cNvSpPr>
              <a:spLocks noChangeShapeType="1"/>
            </p:cNvSpPr>
            <p:nvPr/>
          </p:nvSpPr>
          <p:spPr bwMode="auto">
            <a:xfrm flipV="1">
              <a:off x="7888288" y="2925763"/>
              <a:ext cx="161925" cy="1169987"/>
            </a:xfrm>
            <a:prstGeom prst="line">
              <a:avLst/>
            </a:prstGeom>
            <a:noFill/>
            <a:ln w="38100">
              <a:solidFill>
                <a:srgbClr val="80808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6" name="テキスト ボックス 126"/>
            <p:cNvSpPr txBox="1">
              <a:spLocks noChangeAspect="1" noChangeArrowheads="1"/>
            </p:cNvSpPr>
            <p:nvPr/>
          </p:nvSpPr>
          <p:spPr bwMode="auto">
            <a:xfrm>
              <a:off x="6944919" y="3422650"/>
              <a:ext cx="1312863"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1200">
                  <a:solidFill>
                    <a:schemeClr val="tx1"/>
                  </a:solidFill>
                  <a:latin typeface="Arial" panose="020B0604020202020204" pitchFamily="34" charset="0"/>
                  <a:ea typeface="HGPｺﾞｼｯｸE" panose="020B0900000000000000" pitchFamily="50" charset="-128"/>
                </a:defRPr>
              </a:lvl1pPr>
              <a:lvl2pPr marL="742950" indent="-285750">
                <a:defRPr kumimoji="1" sz="1200">
                  <a:solidFill>
                    <a:schemeClr val="tx1"/>
                  </a:solidFill>
                  <a:latin typeface="Arial" panose="020B0604020202020204" pitchFamily="34" charset="0"/>
                  <a:ea typeface="HGPｺﾞｼｯｸE" panose="020B0900000000000000" pitchFamily="50" charset="-128"/>
                </a:defRPr>
              </a:lvl2pPr>
              <a:lvl3pPr marL="1143000" indent="-228600">
                <a:defRPr kumimoji="1" sz="1200">
                  <a:solidFill>
                    <a:schemeClr val="tx1"/>
                  </a:solidFill>
                  <a:latin typeface="Arial" panose="020B0604020202020204" pitchFamily="34" charset="0"/>
                  <a:ea typeface="HGPｺﾞｼｯｸE" panose="020B0900000000000000" pitchFamily="50" charset="-128"/>
                </a:defRPr>
              </a:lvl3pPr>
              <a:lvl4pPr marL="1600200" indent="-228600">
                <a:defRPr kumimoji="1" sz="1200">
                  <a:solidFill>
                    <a:schemeClr val="tx1"/>
                  </a:solidFill>
                  <a:latin typeface="Arial" panose="020B0604020202020204" pitchFamily="34" charset="0"/>
                  <a:ea typeface="HGPｺﾞｼｯｸE" panose="020B0900000000000000" pitchFamily="50" charset="-128"/>
                </a:defRPr>
              </a:lvl4pPr>
              <a:lvl5pPr marL="2057400" indent="-228600">
                <a:defRPr kumimoji="1" sz="1200">
                  <a:solidFill>
                    <a:schemeClr val="tx1"/>
                  </a:solidFill>
                  <a:latin typeface="Arial" panose="020B0604020202020204" pitchFamily="34" charset="0"/>
                  <a:ea typeface="HGPｺﾞｼｯｸE" panose="020B0900000000000000"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9pPr>
            </a:lstStyle>
            <a:p>
              <a:pPr eaLnBrk="1" hangingPunct="1"/>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メンテナンス</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サポート</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 name="角丸四角形 13"/>
            <p:cNvSpPr>
              <a:spLocks noChangeAspect="1" noChangeArrowheads="1"/>
            </p:cNvSpPr>
            <p:nvPr/>
          </p:nvSpPr>
          <p:spPr bwMode="auto">
            <a:xfrm>
              <a:off x="5498529" y="560080"/>
              <a:ext cx="2528887" cy="636895"/>
            </a:xfrm>
            <a:prstGeom prst="roundRect">
              <a:avLst>
                <a:gd name="adj" fmla="val 16667"/>
              </a:avLst>
            </a:prstGeom>
            <a:solidFill>
              <a:srgbClr val="FFCC99"/>
            </a:solidFill>
            <a:ln w="19050" algn="ctr">
              <a:solidFill>
                <a:schemeClr val="tx1"/>
              </a:solidFill>
              <a:round/>
              <a:headEnd/>
              <a:tailEnd/>
            </a:ln>
          </p:spPr>
          <p:txBody>
            <a:bodyPr anchor="ctr"/>
            <a:lstStyle>
              <a:lvl1pPr>
                <a:defRPr kumimoji="1" sz="1200">
                  <a:solidFill>
                    <a:schemeClr val="tx1"/>
                  </a:solidFill>
                  <a:latin typeface="Arial" panose="020B0604020202020204" pitchFamily="34" charset="0"/>
                  <a:ea typeface="HGPｺﾞｼｯｸE" panose="020B0900000000000000" pitchFamily="50" charset="-128"/>
                </a:defRPr>
              </a:lvl1pPr>
              <a:lvl2pPr marL="742950" indent="-285750">
                <a:defRPr kumimoji="1" sz="1200">
                  <a:solidFill>
                    <a:schemeClr val="tx1"/>
                  </a:solidFill>
                  <a:latin typeface="Arial" panose="020B0604020202020204" pitchFamily="34" charset="0"/>
                  <a:ea typeface="HGPｺﾞｼｯｸE" panose="020B0900000000000000" pitchFamily="50" charset="-128"/>
                </a:defRPr>
              </a:lvl2pPr>
              <a:lvl3pPr marL="1143000" indent="-228600">
                <a:defRPr kumimoji="1" sz="1200">
                  <a:solidFill>
                    <a:schemeClr val="tx1"/>
                  </a:solidFill>
                  <a:latin typeface="Arial" panose="020B0604020202020204" pitchFamily="34" charset="0"/>
                  <a:ea typeface="HGPｺﾞｼｯｸE" panose="020B0900000000000000" pitchFamily="50" charset="-128"/>
                </a:defRPr>
              </a:lvl3pPr>
              <a:lvl4pPr marL="1600200" indent="-228600">
                <a:defRPr kumimoji="1" sz="1200">
                  <a:solidFill>
                    <a:schemeClr val="tx1"/>
                  </a:solidFill>
                  <a:latin typeface="Arial" panose="020B0604020202020204" pitchFamily="34" charset="0"/>
                  <a:ea typeface="HGPｺﾞｼｯｸE" panose="020B0900000000000000" pitchFamily="50" charset="-128"/>
                </a:defRPr>
              </a:lvl4pPr>
              <a:lvl5pPr marL="2057400" indent="-228600">
                <a:defRPr kumimoji="1" sz="1200">
                  <a:solidFill>
                    <a:schemeClr val="tx1"/>
                  </a:solidFill>
                  <a:latin typeface="Arial" panose="020B0604020202020204" pitchFamily="34" charset="0"/>
                  <a:ea typeface="HGPｺﾞｼｯｸE" panose="020B0900000000000000"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9pPr>
            </a:lstStyle>
            <a:p>
              <a:pPr algn="ctr" eaLnBrk="1" hangingPunct="1"/>
              <a:r>
                <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代表事業者</a:t>
              </a:r>
              <a:r>
                <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ローソン</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gn="ctr" eaLnBrk="1" hangingPunct="1"/>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排出削減量の報告</a:t>
              </a:r>
            </a:p>
          </p:txBody>
        </p:sp>
        <p:sp>
          <p:nvSpPr>
            <p:cNvPr id="148" name="テキスト ボックス 126"/>
            <p:cNvSpPr txBox="1">
              <a:spLocks noChangeAspect="1" noChangeArrowheads="1"/>
            </p:cNvSpPr>
            <p:nvPr/>
          </p:nvSpPr>
          <p:spPr bwMode="auto">
            <a:xfrm>
              <a:off x="6367463" y="1323975"/>
              <a:ext cx="119221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1200">
                  <a:solidFill>
                    <a:schemeClr val="tx1"/>
                  </a:solidFill>
                  <a:latin typeface="Arial" panose="020B0604020202020204" pitchFamily="34" charset="0"/>
                  <a:ea typeface="HGPｺﾞｼｯｸE" panose="020B0900000000000000" pitchFamily="50" charset="-128"/>
                </a:defRPr>
              </a:lvl1pPr>
              <a:lvl2pPr marL="742950" indent="-285750">
                <a:defRPr kumimoji="1" sz="1200">
                  <a:solidFill>
                    <a:schemeClr val="tx1"/>
                  </a:solidFill>
                  <a:latin typeface="Arial" panose="020B0604020202020204" pitchFamily="34" charset="0"/>
                  <a:ea typeface="HGPｺﾞｼｯｸE" panose="020B0900000000000000" pitchFamily="50" charset="-128"/>
                </a:defRPr>
              </a:lvl2pPr>
              <a:lvl3pPr marL="1143000" indent="-228600">
                <a:defRPr kumimoji="1" sz="1200">
                  <a:solidFill>
                    <a:schemeClr val="tx1"/>
                  </a:solidFill>
                  <a:latin typeface="Arial" panose="020B0604020202020204" pitchFamily="34" charset="0"/>
                  <a:ea typeface="HGPｺﾞｼｯｸE" panose="020B0900000000000000" pitchFamily="50" charset="-128"/>
                </a:defRPr>
              </a:lvl3pPr>
              <a:lvl4pPr marL="1600200" indent="-228600">
                <a:defRPr kumimoji="1" sz="1200">
                  <a:solidFill>
                    <a:schemeClr val="tx1"/>
                  </a:solidFill>
                  <a:latin typeface="Arial" panose="020B0604020202020204" pitchFamily="34" charset="0"/>
                  <a:ea typeface="HGPｺﾞｼｯｸE" panose="020B0900000000000000" pitchFamily="50" charset="-128"/>
                </a:defRPr>
              </a:lvl4pPr>
              <a:lvl5pPr marL="2057400" indent="-228600">
                <a:defRPr kumimoji="1" sz="1200">
                  <a:solidFill>
                    <a:schemeClr val="tx1"/>
                  </a:solidFill>
                  <a:latin typeface="Arial" panose="020B0604020202020204" pitchFamily="34" charset="0"/>
                  <a:ea typeface="HGPｺﾞｼｯｸE" panose="020B0900000000000000"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9pPr>
            </a:lstStyle>
            <a:p>
              <a:pPr eaLnBrk="1" hangingPunct="1"/>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計測データ</a:t>
              </a:r>
            </a:p>
          </p:txBody>
        </p:sp>
        <p:sp>
          <p:nvSpPr>
            <p:cNvPr id="149" name="テキスト ボックス 126"/>
            <p:cNvSpPr txBox="1">
              <a:spLocks noChangeAspect="1" noChangeArrowheads="1"/>
            </p:cNvSpPr>
            <p:nvPr/>
          </p:nvSpPr>
          <p:spPr bwMode="auto">
            <a:xfrm>
              <a:off x="7372350" y="2016126"/>
              <a:ext cx="1284288" cy="74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1200">
                  <a:solidFill>
                    <a:schemeClr val="tx1"/>
                  </a:solidFill>
                  <a:latin typeface="Arial" panose="020B0604020202020204" pitchFamily="34" charset="0"/>
                  <a:ea typeface="HGPｺﾞｼｯｸE" panose="020B0900000000000000" pitchFamily="50" charset="-128"/>
                </a:defRPr>
              </a:lvl1pPr>
              <a:lvl2pPr marL="742950" indent="-285750">
                <a:defRPr kumimoji="1" sz="1200">
                  <a:solidFill>
                    <a:schemeClr val="tx1"/>
                  </a:solidFill>
                  <a:latin typeface="Arial" panose="020B0604020202020204" pitchFamily="34" charset="0"/>
                  <a:ea typeface="HGPｺﾞｼｯｸE" panose="020B0900000000000000" pitchFamily="50" charset="-128"/>
                </a:defRPr>
              </a:lvl2pPr>
              <a:lvl3pPr marL="1143000" indent="-228600">
                <a:defRPr kumimoji="1" sz="1200">
                  <a:solidFill>
                    <a:schemeClr val="tx1"/>
                  </a:solidFill>
                  <a:latin typeface="Arial" panose="020B0604020202020204" pitchFamily="34" charset="0"/>
                  <a:ea typeface="HGPｺﾞｼｯｸE" panose="020B0900000000000000" pitchFamily="50" charset="-128"/>
                </a:defRPr>
              </a:lvl3pPr>
              <a:lvl4pPr marL="1600200" indent="-228600">
                <a:defRPr kumimoji="1" sz="1200">
                  <a:solidFill>
                    <a:schemeClr val="tx1"/>
                  </a:solidFill>
                  <a:latin typeface="Arial" panose="020B0604020202020204" pitchFamily="34" charset="0"/>
                  <a:ea typeface="HGPｺﾞｼｯｸE" panose="020B0900000000000000" pitchFamily="50" charset="-128"/>
                </a:defRPr>
              </a:lvl4pPr>
              <a:lvl5pPr marL="2057400" indent="-228600">
                <a:defRPr kumimoji="1" sz="1200">
                  <a:solidFill>
                    <a:schemeClr val="tx1"/>
                  </a:solidFill>
                  <a:latin typeface="Arial" panose="020B0604020202020204" pitchFamily="34" charset="0"/>
                  <a:ea typeface="HGPｺﾞｼｯｸE" panose="020B0900000000000000"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9pPr>
            </a:lstStyle>
            <a:p>
              <a:pPr algn="ctr" eaLnBrk="1" hangingPunct="1"/>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パナソニック</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gn="ctr" eaLnBrk="1" hangingPunct="1"/>
              <a:r>
                <a:rPr lang="ja-JP" altLang="en-US" dirty="0">
                  <a:latin typeface="メイリオ" panose="020B0604030504040204" pitchFamily="50" charset="-128"/>
                  <a:ea typeface="メイリオ" panose="020B0604030504040204" pitchFamily="50" charset="-128"/>
                  <a:cs typeface="メイリオ" panose="020B0604030504040204" pitchFamily="50" charset="-128"/>
                </a:rPr>
                <a:t>プロジェクト機器メーカー</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0" name="正方形/長方形 135"/>
            <p:cNvSpPr>
              <a:spLocks noChangeAspect="1" noChangeArrowheads="1"/>
            </p:cNvSpPr>
            <p:nvPr/>
          </p:nvSpPr>
          <p:spPr bwMode="auto">
            <a:xfrm>
              <a:off x="824239" y="4160611"/>
              <a:ext cx="2705292" cy="62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08000" rIns="0" bIns="0" anchor="ctr" anchorCtr="0">
              <a:noAutofit/>
            </a:bodyPr>
            <a:lstStyle>
              <a:lvl1pPr>
                <a:defRPr kumimoji="1" sz="1200">
                  <a:solidFill>
                    <a:schemeClr val="tx1"/>
                  </a:solidFill>
                  <a:latin typeface="Arial" panose="020B0604020202020204" pitchFamily="34" charset="0"/>
                  <a:ea typeface="HGPｺﾞｼｯｸE" panose="020B0900000000000000" pitchFamily="50" charset="-128"/>
                </a:defRPr>
              </a:lvl1pPr>
              <a:lvl2pPr marL="742950" indent="-285750">
                <a:defRPr kumimoji="1" sz="1200">
                  <a:solidFill>
                    <a:schemeClr val="tx1"/>
                  </a:solidFill>
                  <a:latin typeface="Arial" panose="020B0604020202020204" pitchFamily="34" charset="0"/>
                  <a:ea typeface="HGPｺﾞｼｯｸE" panose="020B0900000000000000" pitchFamily="50" charset="-128"/>
                </a:defRPr>
              </a:lvl2pPr>
              <a:lvl3pPr marL="1143000" indent="-228600">
                <a:defRPr kumimoji="1" sz="1200">
                  <a:solidFill>
                    <a:schemeClr val="tx1"/>
                  </a:solidFill>
                  <a:latin typeface="Arial" panose="020B0604020202020204" pitchFamily="34" charset="0"/>
                  <a:ea typeface="HGPｺﾞｼｯｸE" panose="020B0900000000000000" pitchFamily="50" charset="-128"/>
                </a:defRPr>
              </a:lvl3pPr>
              <a:lvl4pPr marL="1600200" indent="-228600">
                <a:defRPr kumimoji="1" sz="1200">
                  <a:solidFill>
                    <a:schemeClr val="tx1"/>
                  </a:solidFill>
                  <a:latin typeface="Arial" panose="020B0604020202020204" pitchFamily="34" charset="0"/>
                  <a:ea typeface="HGPｺﾞｼｯｸE" panose="020B0900000000000000" pitchFamily="50" charset="-128"/>
                </a:defRPr>
              </a:lvl4pPr>
              <a:lvl5pPr marL="2057400" indent="-228600">
                <a:defRPr kumimoji="1" sz="1200">
                  <a:solidFill>
                    <a:schemeClr val="tx1"/>
                  </a:solidFill>
                  <a:latin typeface="Arial" panose="020B0604020202020204" pitchFamily="34" charset="0"/>
                  <a:ea typeface="HGPｺﾞｼｯｸE" panose="020B0900000000000000"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9pPr>
            </a:lstStyle>
            <a:p>
              <a:pPr eaLnBrk="1" hangingPunct="1">
                <a:lnSpc>
                  <a:spcPts val="1200"/>
                </a:lnSpc>
              </a:pPr>
              <a:r>
                <a:rPr lang="en-US" altLang="ja-JP" sz="1400"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現地事業者</a:t>
              </a:r>
              <a:r>
                <a:rPr lang="en-US" altLang="ja-JP" sz="1400"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a:t>
              </a:r>
            </a:p>
            <a:p>
              <a:pPr eaLnBrk="1" hangingPunct="1">
                <a:lnSpc>
                  <a:spcPts val="1200"/>
                </a:lnSpc>
              </a:pPr>
              <a:r>
                <a:rPr lang="it-IT" altLang="ja-JP"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PT. MIDI UTAMA INDONESIA </a:t>
              </a:r>
              <a:r>
                <a:rPr lang="it-IT" altLang="ja-JP"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Tbk</a:t>
              </a:r>
              <a:endParaRPr lang="en-US" altLang="ja-JP"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1" name="テキスト ボックス 126"/>
            <p:cNvSpPr txBox="1">
              <a:spLocks noChangeAspect="1" noChangeArrowheads="1"/>
            </p:cNvSpPr>
            <p:nvPr/>
          </p:nvSpPr>
          <p:spPr bwMode="auto">
            <a:xfrm>
              <a:off x="6356350" y="4104005"/>
              <a:ext cx="247808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1200">
                  <a:solidFill>
                    <a:schemeClr val="tx1"/>
                  </a:solidFill>
                  <a:latin typeface="Arial" panose="020B0604020202020204" pitchFamily="34" charset="0"/>
                  <a:ea typeface="HGPｺﾞｼｯｸE" panose="020B0900000000000000" pitchFamily="50" charset="-128"/>
                </a:defRPr>
              </a:lvl1pPr>
              <a:lvl2pPr marL="742950" indent="-285750">
                <a:defRPr kumimoji="1" sz="1200">
                  <a:solidFill>
                    <a:schemeClr val="tx1"/>
                  </a:solidFill>
                  <a:latin typeface="Arial" panose="020B0604020202020204" pitchFamily="34" charset="0"/>
                  <a:ea typeface="HGPｺﾞｼｯｸE" panose="020B0900000000000000" pitchFamily="50" charset="-128"/>
                </a:defRPr>
              </a:lvl2pPr>
              <a:lvl3pPr marL="1143000" indent="-228600">
                <a:defRPr kumimoji="1" sz="1200">
                  <a:solidFill>
                    <a:schemeClr val="tx1"/>
                  </a:solidFill>
                  <a:latin typeface="Arial" panose="020B0604020202020204" pitchFamily="34" charset="0"/>
                  <a:ea typeface="HGPｺﾞｼｯｸE" panose="020B0900000000000000" pitchFamily="50" charset="-128"/>
                </a:defRPr>
              </a:lvl3pPr>
              <a:lvl4pPr marL="1600200" indent="-228600">
                <a:defRPr kumimoji="1" sz="1200">
                  <a:solidFill>
                    <a:schemeClr val="tx1"/>
                  </a:solidFill>
                  <a:latin typeface="Arial" panose="020B0604020202020204" pitchFamily="34" charset="0"/>
                  <a:ea typeface="HGPｺﾞｼｯｸE" panose="020B0900000000000000" pitchFamily="50" charset="-128"/>
                </a:defRPr>
              </a:lvl4pPr>
              <a:lvl5pPr marL="2057400" indent="-228600">
                <a:defRPr kumimoji="1" sz="1200">
                  <a:solidFill>
                    <a:schemeClr val="tx1"/>
                  </a:solidFill>
                  <a:latin typeface="Arial" panose="020B0604020202020204" pitchFamily="34" charset="0"/>
                  <a:ea typeface="HGPｺﾞｼｯｸE" panose="020B0900000000000000"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9pPr>
            </a:lstStyle>
            <a:p>
              <a:pPr eaLnBrk="1" hangingPunct="1"/>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警報連絡</a:t>
              </a:r>
              <a:endParaRPr lang="ja-JP" altLang="en-US" sz="1000" dirty="0">
                <a:solidFill>
                  <a:srgbClr val="FF66CC"/>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2" name="角丸四角形 70"/>
            <p:cNvSpPr>
              <a:spLocks noChangeAspect="1" noChangeArrowheads="1"/>
            </p:cNvSpPr>
            <p:nvPr/>
          </p:nvSpPr>
          <p:spPr bwMode="auto">
            <a:xfrm>
              <a:off x="5184775" y="4906963"/>
              <a:ext cx="703263" cy="1395412"/>
            </a:xfrm>
            <a:prstGeom prst="roundRect">
              <a:avLst>
                <a:gd name="adj" fmla="val 7810"/>
              </a:avLst>
            </a:prstGeom>
            <a:solidFill>
              <a:schemeClr val="bg1"/>
            </a:solidFill>
            <a:ln w="9525" algn="ctr">
              <a:solidFill>
                <a:schemeClr val="tx1"/>
              </a:solidFill>
              <a:round/>
              <a:headEnd type="none" w="med" len="sm"/>
              <a:tailEnd type="none" w="med" len="sm"/>
            </a:ln>
          </p:spPr>
          <p:txBody>
            <a:bodyPr wrap="none" lIns="0" tIns="0" rIns="0" bIns="0" anchor="ctr"/>
            <a:lstStyle>
              <a:lvl1pPr>
                <a:defRPr kumimoji="1" sz="1200">
                  <a:solidFill>
                    <a:schemeClr val="tx1"/>
                  </a:solidFill>
                  <a:latin typeface="Arial" panose="020B0604020202020204" pitchFamily="34" charset="0"/>
                  <a:ea typeface="HGPｺﾞｼｯｸE" panose="020B0900000000000000" pitchFamily="50" charset="-128"/>
                </a:defRPr>
              </a:lvl1pPr>
              <a:lvl2pPr marL="742950" indent="-285750">
                <a:defRPr kumimoji="1" sz="1200">
                  <a:solidFill>
                    <a:schemeClr val="tx1"/>
                  </a:solidFill>
                  <a:latin typeface="Arial" panose="020B0604020202020204" pitchFamily="34" charset="0"/>
                  <a:ea typeface="HGPｺﾞｼｯｸE" panose="020B0900000000000000" pitchFamily="50" charset="-128"/>
                </a:defRPr>
              </a:lvl2pPr>
              <a:lvl3pPr marL="1143000" indent="-228600">
                <a:defRPr kumimoji="1" sz="1200">
                  <a:solidFill>
                    <a:schemeClr val="tx1"/>
                  </a:solidFill>
                  <a:latin typeface="Arial" panose="020B0604020202020204" pitchFamily="34" charset="0"/>
                  <a:ea typeface="HGPｺﾞｼｯｸE" panose="020B0900000000000000" pitchFamily="50" charset="-128"/>
                </a:defRPr>
              </a:lvl3pPr>
              <a:lvl4pPr marL="1600200" indent="-228600">
                <a:defRPr kumimoji="1" sz="1200">
                  <a:solidFill>
                    <a:schemeClr val="tx1"/>
                  </a:solidFill>
                  <a:latin typeface="Arial" panose="020B0604020202020204" pitchFamily="34" charset="0"/>
                  <a:ea typeface="HGPｺﾞｼｯｸE" panose="020B0900000000000000" pitchFamily="50" charset="-128"/>
                </a:defRPr>
              </a:lvl4pPr>
              <a:lvl5pPr marL="2057400" indent="-228600">
                <a:defRPr kumimoji="1" sz="1200">
                  <a:solidFill>
                    <a:schemeClr val="tx1"/>
                  </a:solidFill>
                  <a:latin typeface="Arial" panose="020B0604020202020204" pitchFamily="34" charset="0"/>
                  <a:ea typeface="HGPｺﾞｼｯｸE" panose="020B0900000000000000"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9pPr>
            </a:lstStyle>
            <a:p>
              <a:pPr eaLnBrk="1" hangingPunct="1"/>
              <a:endParaRPr lang="ja-JP" altLang="en-US" sz="10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3" name="上矢印 152"/>
            <p:cNvSpPr/>
            <p:nvPr/>
          </p:nvSpPr>
          <p:spPr bwMode="auto">
            <a:xfrm>
              <a:off x="6021388" y="1211263"/>
              <a:ext cx="292100" cy="352425"/>
            </a:xfrm>
            <a:prstGeom prst="upArrow">
              <a:avLst/>
            </a:prstGeom>
            <a:solidFill>
              <a:srgbClr val="C0C0C0"/>
            </a:solidFill>
            <a:ln w="12700" cap="flat" cmpd="sng" algn="ctr">
              <a:solidFill>
                <a:schemeClr val="tx1"/>
              </a:solidFill>
              <a:prstDash val="solid"/>
              <a:round/>
              <a:headEnd type="triangle" w="sm" len="med"/>
              <a:tailEnd type="triangle" w="sm"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pPr eaLnBrk="1" hangingPunct="1">
                <a:defRPr/>
              </a:pP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4" name="テキスト ボックス 92"/>
            <p:cNvSpPr txBox="1">
              <a:spLocks noChangeAspect="1" noChangeArrowheads="1"/>
            </p:cNvSpPr>
            <p:nvPr/>
          </p:nvSpPr>
          <p:spPr bwMode="auto">
            <a:xfrm>
              <a:off x="5335588" y="5495925"/>
              <a:ext cx="38472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200">
                  <a:solidFill>
                    <a:schemeClr val="tx1"/>
                  </a:solidFill>
                  <a:latin typeface="Arial" panose="020B0604020202020204" pitchFamily="34" charset="0"/>
                  <a:ea typeface="HGPｺﾞｼｯｸE" panose="020B0900000000000000" pitchFamily="50" charset="-128"/>
                </a:defRPr>
              </a:lvl1pPr>
              <a:lvl2pPr marL="742950" indent="-285750">
                <a:defRPr kumimoji="1" sz="1200">
                  <a:solidFill>
                    <a:schemeClr val="tx1"/>
                  </a:solidFill>
                  <a:latin typeface="Arial" panose="020B0604020202020204" pitchFamily="34" charset="0"/>
                  <a:ea typeface="HGPｺﾞｼｯｸE" panose="020B0900000000000000" pitchFamily="50" charset="-128"/>
                </a:defRPr>
              </a:lvl2pPr>
              <a:lvl3pPr marL="1143000" indent="-228600">
                <a:defRPr kumimoji="1" sz="1200">
                  <a:solidFill>
                    <a:schemeClr val="tx1"/>
                  </a:solidFill>
                  <a:latin typeface="Arial" panose="020B0604020202020204" pitchFamily="34" charset="0"/>
                  <a:ea typeface="HGPｺﾞｼｯｸE" panose="020B0900000000000000" pitchFamily="50" charset="-128"/>
                </a:defRPr>
              </a:lvl3pPr>
              <a:lvl4pPr marL="1600200" indent="-228600">
                <a:defRPr kumimoji="1" sz="1200">
                  <a:solidFill>
                    <a:schemeClr val="tx1"/>
                  </a:solidFill>
                  <a:latin typeface="Arial" panose="020B0604020202020204" pitchFamily="34" charset="0"/>
                  <a:ea typeface="HGPｺﾞｼｯｸE" panose="020B0900000000000000" pitchFamily="50" charset="-128"/>
                </a:defRPr>
              </a:lvl4pPr>
              <a:lvl5pPr marL="2057400" indent="-228600">
                <a:defRPr kumimoji="1" sz="1200">
                  <a:solidFill>
                    <a:schemeClr val="tx1"/>
                  </a:solidFill>
                  <a:latin typeface="Arial" panose="020B0604020202020204" pitchFamily="34" charset="0"/>
                  <a:ea typeface="HGPｺﾞｼｯｸE" panose="020B0900000000000000"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9pPr>
            </a:lstStyle>
            <a:p>
              <a:pPr eaLnBrk="1" hangingPunct="1"/>
              <a:r>
                <a:rPr lang="ja-JP" altLang="en-US" sz="1000">
                  <a:latin typeface="メイリオ" panose="020B0604030504040204" pitchFamily="50" charset="-128"/>
                  <a:ea typeface="メイリオ" panose="020B0604030504040204" pitchFamily="50" charset="-128"/>
                  <a:cs typeface="メイリオ" panose="020B0604030504040204" pitchFamily="50" charset="-128"/>
                </a:rPr>
                <a:t>電力計</a:t>
              </a:r>
            </a:p>
          </p:txBody>
        </p:sp>
        <p:sp>
          <p:nvSpPr>
            <p:cNvPr id="155" name="テキスト ボックス 92"/>
            <p:cNvSpPr txBox="1">
              <a:spLocks noChangeAspect="1" noChangeArrowheads="1"/>
            </p:cNvSpPr>
            <p:nvPr/>
          </p:nvSpPr>
          <p:spPr bwMode="auto">
            <a:xfrm>
              <a:off x="5300663" y="5734050"/>
              <a:ext cx="55303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200">
                  <a:solidFill>
                    <a:schemeClr val="tx1"/>
                  </a:solidFill>
                  <a:latin typeface="Arial" panose="020B0604020202020204" pitchFamily="34" charset="0"/>
                  <a:ea typeface="HGPｺﾞｼｯｸE" panose="020B0900000000000000" pitchFamily="50" charset="-128"/>
                </a:defRPr>
              </a:lvl1pPr>
              <a:lvl2pPr marL="742950" indent="-285750">
                <a:defRPr kumimoji="1" sz="1200">
                  <a:solidFill>
                    <a:schemeClr val="tx1"/>
                  </a:solidFill>
                  <a:latin typeface="Arial" panose="020B0604020202020204" pitchFamily="34" charset="0"/>
                  <a:ea typeface="HGPｺﾞｼｯｸE" panose="020B0900000000000000" pitchFamily="50" charset="-128"/>
                </a:defRPr>
              </a:lvl2pPr>
              <a:lvl3pPr marL="1143000" indent="-228600">
                <a:defRPr kumimoji="1" sz="1200">
                  <a:solidFill>
                    <a:schemeClr val="tx1"/>
                  </a:solidFill>
                  <a:latin typeface="Arial" panose="020B0604020202020204" pitchFamily="34" charset="0"/>
                  <a:ea typeface="HGPｺﾞｼｯｸE" panose="020B0900000000000000" pitchFamily="50" charset="-128"/>
                </a:defRPr>
              </a:lvl3pPr>
              <a:lvl4pPr marL="1600200" indent="-228600">
                <a:defRPr kumimoji="1" sz="1200">
                  <a:solidFill>
                    <a:schemeClr val="tx1"/>
                  </a:solidFill>
                  <a:latin typeface="Arial" panose="020B0604020202020204" pitchFamily="34" charset="0"/>
                  <a:ea typeface="HGPｺﾞｼｯｸE" panose="020B0900000000000000" pitchFamily="50" charset="-128"/>
                </a:defRPr>
              </a:lvl4pPr>
              <a:lvl5pPr marL="2057400" indent="-228600">
                <a:defRPr kumimoji="1" sz="1200">
                  <a:solidFill>
                    <a:schemeClr val="tx1"/>
                  </a:solidFill>
                  <a:latin typeface="Arial" panose="020B0604020202020204" pitchFamily="34" charset="0"/>
                  <a:ea typeface="HGPｺﾞｼｯｸE" panose="020B0900000000000000"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9pPr>
            </a:lstStyle>
            <a:p>
              <a:pPr eaLnBrk="1" hangingPunct="1"/>
              <a:r>
                <a:rPr lang="en-US" altLang="ja-JP" sz="1000">
                  <a:latin typeface="メイリオ" panose="020B0604030504040204" pitchFamily="50" charset="-128"/>
                  <a:ea typeface="メイリオ" panose="020B0604030504040204" pitchFamily="50" charset="-128"/>
                  <a:cs typeface="メイリオ" panose="020B0604030504040204" pitchFamily="50" charset="-128"/>
                </a:rPr>
                <a:t>CT</a:t>
              </a:r>
              <a:r>
                <a:rPr lang="ja-JP" altLang="en-US" sz="1000">
                  <a:latin typeface="メイリオ" panose="020B0604030504040204" pitchFamily="50" charset="-128"/>
                  <a:ea typeface="メイリオ" panose="020B0604030504040204" pitchFamily="50" charset="-128"/>
                  <a:cs typeface="メイリオ" panose="020B0604030504040204" pitchFamily="50" charset="-128"/>
                </a:rPr>
                <a:t>センサ</a:t>
              </a:r>
            </a:p>
          </p:txBody>
        </p:sp>
        <p:sp>
          <p:nvSpPr>
            <p:cNvPr id="156" name="テキスト ボックス 92"/>
            <p:cNvSpPr txBox="1">
              <a:spLocks noChangeAspect="1" noChangeArrowheads="1"/>
            </p:cNvSpPr>
            <p:nvPr/>
          </p:nvSpPr>
          <p:spPr bwMode="auto">
            <a:xfrm>
              <a:off x="5299075" y="5976938"/>
              <a:ext cx="51296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200">
                  <a:solidFill>
                    <a:schemeClr val="tx1"/>
                  </a:solidFill>
                  <a:latin typeface="Arial" panose="020B0604020202020204" pitchFamily="34" charset="0"/>
                  <a:ea typeface="HGPｺﾞｼｯｸE" panose="020B0900000000000000" pitchFamily="50" charset="-128"/>
                </a:defRPr>
              </a:lvl1pPr>
              <a:lvl2pPr marL="742950" indent="-285750">
                <a:defRPr kumimoji="1" sz="1200">
                  <a:solidFill>
                    <a:schemeClr val="tx1"/>
                  </a:solidFill>
                  <a:latin typeface="Arial" panose="020B0604020202020204" pitchFamily="34" charset="0"/>
                  <a:ea typeface="HGPｺﾞｼｯｸE" panose="020B0900000000000000" pitchFamily="50" charset="-128"/>
                </a:defRPr>
              </a:lvl2pPr>
              <a:lvl3pPr marL="1143000" indent="-228600">
                <a:defRPr kumimoji="1" sz="1200">
                  <a:solidFill>
                    <a:schemeClr val="tx1"/>
                  </a:solidFill>
                  <a:latin typeface="Arial" panose="020B0604020202020204" pitchFamily="34" charset="0"/>
                  <a:ea typeface="HGPｺﾞｼｯｸE" panose="020B0900000000000000" pitchFamily="50" charset="-128"/>
                </a:defRPr>
              </a:lvl3pPr>
              <a:lvl4pPr marL="1600200" indent="-228600">
                <a:defRPr kumimoji="1" sz="1200">
                  <a:solidFill>
                    <a:schemeClr val="tx1"/>
                  </a:solidFill>
                  <a:latin typeface="Arial" panose="020B0604020202020204" pitchFamily="34" charset="0"/>
                  <a:ea typeface="HGPｺﾞｼｯｸE" panose="020B0900000000000000" pitchFamily="50" charset="-128"/>
                </a:defRPr>
              </a:lvl4pPr>
              <a:lvl5pPr marL="2057400" indent="-228600">
                <a:defRPr kumimoji="1" sz="1200">
                  <a:solidFill>
                    <a:schemeClr val="tx1"/>
                  </a:solidFill>
                  <a:latin typeface="Arial" panose="020B0604020202020204" pitchFamily="34" charset="0"/>
                  <a:ea typeface="HGPｺﾞｼｯｸE" panose="020B0900000000000000"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9pPr>
            </a:lstStyle>
            <a:p>
              <a:pPr eaLnBrk="1" hangingPunct="1"/>
              <a:r>
                <a:rPr lang="ja-JP" altLang="en-US" sz="1000">
                  <a:latin typeface="メイリオ" panose="020B0604030504040204" pitchFamily="50" charset="-128"/>
                  <a:ea typeface="メイリオ" panose="020B0604030504040204" pitchFamily="50" charset="-128"/>
                  <a:cs typeface="メイリオ" panose="020B0604030504040204" pitchFamily="50" charset="-128"/>
                </a:rPr>
                <a:t>温湿度計</a:t>
              </a:r>
            </a:p>
          </p:txBody>
        </p:sp>
        <p:pic>
          <p:nvPicPr>
            <p:cNvPr id="157" name="Picture 75" descr="横河電機upm10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10188" y="4972050"/>
              <a:ext cx="45243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 name="Picture 11" descr="ショーケース本体図"/>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373563" y="5002213"/>
              <a:ext cx="57308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 name="テキスト ボックス 112"/>
            <p:cNvSpPr txBox="1">
              <a:spLocks noChangeAspect="1" noChangeArrowheads="1"/>
            </p:cNvSpPr>
            <p:nvPr/>
          </p:nvSpPr>
          <p:spPr bwMode="auto">
            <a:xfrm>
              <a:off x="4189413" y="5445125"/>
              <a:ext cx="954107" cy="27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a:solidFill>
                    <a:schemeClr val="tx1"/>
                  </a:solidFill>
                  <a:latin typeface="Arial" panose="020B0604020202020204" pitchFamily="34" charset="0"/>
                  <a:ea typeface="HGPｺﾞｼｯｸE" panose="020B0900000000000000" pitchFamily="50" charset="-128"/>
                </a:defRPr>
              </a:lvl1pPr>
              <a:lvl2pPr marL="742950" indent="-285750">
                <a:defRPr kumimoji="1" sz="1200">
                  <a:solidFill>
                    <a:schemeClr val="tx1"/>
                  </a:solidFill>
                  <a:latin typeface="Arial" panose="020B0604020202020204" pitchFamily="34" charset="0"/>
                  <a:ea typeface="HGPｺﾞｼｯｸE" panose="020B0900000000000000" pitchFamily="50" charset="-128"/>
                </a:defRPr>
              </a:lvl2pPr>
              <a:lvl3pPr marL="1143000" indent="-228600">
                <a:defRPr kumimoji="1" sz="1200">
                  <a:solidFill>
                    <a:schemeClr val="tx1"/>
                  </a:solidFill>
                  <a:latin typeface="Arial" panose="020B0604020202020204" pitchFamily="34" charset="0"/>
                  <a:ea typeface="HGPｺﾞｼｯｸE" panose="020B0900000000000000" pitchFamily="50" charset="-128"/>
                </a:defRPr>
              </a:lvl3pPr>
              <a:lvl4pPr marL="1600200" indent="-228600">
                <a:defRPr kumimoji="1" sz="1200">
                  <a:solidFill>
                    <a:schemeClr val="tx1"/>
                  </a:solidFill>
                  <a:latin typeface="Arial" panose="020B0604020202020204" pitchFamily="34" charset="0"/>
                  <a:ea typeface="HGPｺﾞｼｯｸE" panose="020B0900000000000000" pitchFamily="50" charset="-128"/>
                </a:defRPr>
              </a:lvl4pPr>
              <a:lvl5pPr marL="2057400" indent="-228600">
                <a:defRPr kumimoji="1" sz="1200">
                  <a:solidFill>
                    <a:schemeClr val="tx1"/>
                  </a:solidFill>
                  <a:latin typeface="Arial" panose="020B0604020202020204" pitchFamily="34" charset="0"/>
                  <a:ea typeface="HGPｺﾞｼｯｸE" panose="020B0900000000000000"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9pPr>
            </a:lstStyle>
            <a:p>
              <a:pPr eaLnBrk="1" hangingPunct="1"/>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ショーケース</a:t>
              </a:r>
            </a:p>
          </p:txBody>
        </p:sp>
        <p:sp>
          <p:nvSpPr>
            <p:cNvPr id="160" name="テキスト ボックス 113"/>
            <p:cNvSpPr txBox="1">
              <a:spLocks noChangeAspect="1" noChangeArrowheads="1"/>
            </p:cNvSpPr>
            <p:nvPr/>
          </p:nvSpPr>
          <p:spPr bwMode="auto">
            <a:xfrm>
              <a:off x="4430713" y="6127750"/>
              <a:ext cx="38472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200">
                  <a:solidFill>
                    <a:schemeClr val="tx1"/>
                  </a:solidFill>
                  <a:latin typeface="Arial" panose="020B0604020202020204" pitchFamily="34" charset="0"/>
                  <a:ea typeface="HGPｺﾞｼｯｸE" panose="020B0900000000000000" pitchFamily="50" charset="-128"/>
                </a:defRPr>
              </a:lvl1pPr>
              <a:lvl2pPr marL="742950" indent="-285750">
                <a:defRPr kumimoji="1" sz="1200">
                  <a:solidFill>
                    <a:schemeClr val="tx1"/>
                  </a:solidFill>
                  <a:latin typeface="Arial" panose="020B0604020202020204" pitchFamily="34" charset="0"/>
                  <a:ea typeface="HGPｺﾞｼｯｸE" panose="020B0900000000000000" pitchFamily="50" charset="-128"/>
                </a:defRPr>
              </a:lvl2pPr>
              <a:lvl3pPr marL="1143000" indent="-228600">
                <a:defRPr kumimoji="1" sz="1200">
                  <a:solidFill>
                    <a:schemeClr val="tx1"/>
                  </a:solidFill>
                  <a:latin typeface="Arial" panose="020B0604020202020204" pitchFamily="34" charset="0"/>
                  <a:ea typeface="HGPｺﾞｼｯｸE" panose="020B0900000000000000" pitchFamily="50" charset="-128"/>
                </a:defRPr>
              </a:lvl3pPr>
              <a:lvl4pPr marL="1600200" indent="-228600">
                <a:defRPr kumimoji="1" sz="1200">
                  <a:solidFill>
                    <a:schemeClr val="tx1"/>
                  </a:solidFill>
                  <a:latin typeface="Arial" panose="020B0604020202020204" pitchFamily="34" charset="0"/>
                  <a:ea typeface="HGPｺﾞｼｯｸE" panose="020B0900000000000000" pitchFamily="50" charset="-128"/>
                </a:defRPr>
              </a:lvl4pPr>
              <a:lvl5pPr marL="2057400" indent="-228600">
                <a:defRPr kumimoji="1" sz="1200">
                  <a:solidFill>
                    <a:schemeClr val="tx1"/>
                  </a:solidFill>
                  <a:latin typeface="Arial" panose="020B0604020202020204" pitchFamily="34" charset="0"/>
                  <a:ea typeface="HGPｺﾞｼｯｸE" panose="020B0900000000000000"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9pPr>
            </a:lstStyle>
            <a:p>
              <a:pPr eaLnBrk="1" hangingPunct="1"/>
              <a:r>
                <a:rPr lang="ja-JP" altLang="en-US" sz="1000">
                  <a:latin typeface="メイリオ" panose="020B0604030504040204" pitchFamily="50" charset="-128"/>
                  <a:ea typeface="メイリオ" panose="020B0604030504040204" pitchFamily="50" charset="-128"/>
                  <a:cs typeface="メイリオ" panose="020B0604030504040204" pitchFamily="50" charset="-128"/>
                </a:rPr>
                <a:t>冷凍機</a:t>
              </a:r>
            </a:p>
          </p:txBody>
        </p:sp>
        <p:pic>
          <p:nvPicPr>
            <p:cNvPr id="161" name="Picture 70" descr="OCU-CR1000V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92638" y="5726113"/>
              <a:ext cx="36036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 name="Picture 71" descr="OCU-CR200VL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332288" y="5749925"/>
              <a:ext cx="3365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 name="テキスト ボックス 115"/>
            <p:cNvSpPr txBox="1">
              <a:spLocks noChangeAspect="1" noChangeArrowheads="1"/>
            </p:cNvSpPr>
            <p:nvPr/>
          </p:nvSpPr>
          <p:spPr bwMode="auto">
            <a:xfrm>
              <a:off x="2752725" y="5818188"/>
              <a:ext cx="256480" cy="42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200">
                  <a:solidFill>
                    <a:schemeClr val="tx1"/>
                  </a:solidFill>
                  <a:latin typeface="Arial" panose="020B0604020202020204" pitchFamily="34" charset="0"/>
                  <a:ea typeface="HGPｺﾞｼｯｸE" panose="020B0900000000000000" pitchFamily="50" charset="-128"/>
                </a:defRPr>
              </a:lvl1pPr>
              <a:lvl2pPr marL="742950" indent="-285750">
                <a:defRPr kumimoji="1" sz="1200">
                  <a:solidFill>
                    <a:schemeClr val="tx1"/>
                  </a:solidFill>
                  <a:latin typeface="Arial" panose="020B0604020202020204" pitchFamily="34" charset="0"/>
                  <a:ea typeface="HGPｺﾞｼｯｸE" panose="020B0900000000000000" pitchFamily="50" charset="-128"/>
                </a:defRPr>
              </a:lvl2pPr>
              <a:lvl3pPr marL="1143000" indent="-228600">
                <a:defRPr kumimoji="1" sz="1200">
                  <a:solidFill>
                    <a:schemeClr val="tx1"/>
                  </a:solidFill>
                  <a:latin typeface="Arial" panose="020B0604020202020204" pitchFamily="34" charset="0"/>
                  <a:ea typeface="HGPｺﾞｼｯｸE" panose="020B0900000000000000" pitchFamily="50" charset="-128"/>
                </a:defRPr>
              </a:lvl3pPr>
              <a:lvl4pPr marL="1600200" indent="-228600">
                <a:defRPr kumimoji="1" sz="1200">
                  <a:solidFill>
                    <a:schemeClr val="tx1"/>
                  </a:solidFill>
                  <a:latin typeface="Arial" panose="020B0604020202020204" pitchFamily="34" charset="0"/>
                  <a:ea typeface="HGPｺﾞｼｯｸE" panose="020B0900000000000000" pitchFamily="50" charset="-128"/>
                </a:defRPr>
              </a:lvl4pPr>
              <a:lvl5pPr marL="2057400" indent="-228600">
                <a:defRPr kumimoji="1" sz="1200">
                  <a:solidFill>
                    <a:schemeClr val="tx1"/>
                  </a:solidFill>
                  <a:latin typeface="Arial" panose="020B0604020202020204" pitchFamily="34" charset="0"/>
                  <a:ea typeface="HGPｺﾞｼｯｸE" panose="020B0900000000000000"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9pPr>
            </a:lstStyle>
            <a:p>
              <a:pPr eaLnBrk="1" hangingPunct="1"/>
              <a:r>
                <a:rPr lang="en-US" altLang="ja-JP" sz="1000">
                  <a:latin typeface="メイリオ" panose="020B0604030504040204" pitchFamily="50" charset="-128"/>
                  <a:ea typeface="メイリオ" panose="020B0604030504040204" pitchFamily="50" charset="-128"/>
                  <a:cs typeface="メイリオ" panose="020B0604030504040204" pitchFamily="50" charset="-128"/>
                </a:rPr>
                <a:t>LED</a:t>
              </a:r>
            </a:p>
            <a:p>
              <a:pPr eaLnBrk="1" hangingPunct="1"/>
              <a:r>
                <a:rPr lang="ja-JP" altLang="en-US" sz="1000">
                  <a:latin typeface="メイリオ" panose="020B0604030504040204" pitchFamily="50" charset="-128"/>
                  <a:ea typeface="メイリオ" panose="020B0604030504040204" pitchFamily="50" charset="-128"/>
                  <a:cs typeface="メイリオ" panose="020B0604030504040204" pitchFamily="50" charset="-128"/>
                </a:rPr>
                <a:t>照明</a:t>
              </a:r>
            </a:p>
          </p:txBody>
        </p:sp>
        <p:pic>
          <p:nvPicPr>
            <p:cNvPr id="164" name="図 3"/>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551938" y="5105400"/>
              <a:ext cx="6731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 name="正方形/長方形 135"/>
            <p:cNvSpPr>
              <a:spLocks noChangeAspect="1" noChangeArrowheads="1"/>
            </p:cNvSpPr>
            <p:nvPr/>
          </p:nvSpPr>
          <p:spPr bwMode="auto">
            <a:xfrm>
              <a:off x="3025230" y="2468823"/>
              <a:ext cx="1077218"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200">
                  <a:solidFill>
                    <a:schemeClr val="tx1"/>
                  </a:solidFill>
                  <a:latin typeface="Arial" panose="020B0604020202020204" pitchFamily="34" charset="0"/>
                  <a:ea typeface="HGPｺﾞｼｯｸE" panose="020B0900000000000000" pitchFamily="50" charset="-128"/>
                </a:defRPr>
              </a:lvl1pPr>
              <a:lvl2pPr marL="742950" indent="-285750">
                <a:defRPr kumimoji="1" sz="1200">
                  <a:solidFill>
                    <a:schemeClr val="tx1"/>
                  </a:solidFill>
                  <a:latin typeface="Arial" panose="020B0604020202020204" pitchFamily="34" charset="0"/>
                  <a:ea typeface="HGPｺﾞｼｯｸE" panose="020B0900000000000000" pitchFamily="50" charset="-128"/>
                </a:defRPr>
              </a:lvl2pPr>
              <a:lvl3pPr marL="1143000" indent="-228600">
                <a:defRPr kumimoji="1" sz="1200">
                  <a:solidFill>
                    <a:schemeClr val="tx1"/>
                  </a:solidFill>
                  <a:latin typeface="Arial" panose="020B0604020202020204" pitchFamily="34" charset="0"/>
                  <a:ea typeface="HGPｺﾞｼｯｸE" panose="020B0900000000000000" pitchFamily="50" charset="-128"/>
                </a:defRPr>
              </a:lvl3pPr>
              <a:lvl4pPr marL="1600200" indent="-228600">
                <a:defRPr kumimoji="1" sz="1200">
                  <a:solidFill>
                    <a:schemeClr val="tx1"/>
                  </a:solidFill>
                  <a:latin typeface="Arial" panose="020B0604020202020204" pitchFamily="34" charset="0"/>
                  <a:ea typeface="HGPｺﾞｼｯｸE" panose="020B0900000000000000" pitchFamily="50" charset="-128"/>
                </a:defRPr>
              </a:lvl4pPr>
              <a:lvl5pPr marL="2057400" indent="-228600">
                <a:defRPr kumimoji="1" sz="1200">
                  <a:solidFill>
                    <a:schemeClr val="tx1"/>
                  </a:solidFill>
                  <a:latin typeface="Arial" panose="020B0604020202020204" pitchFamily="34" charset="0"/>
                  <a:ea typeface="HGPｺﾞｼｯｸE" panose="020B0900000000000000"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HGPｺﾞｼｯｸE" panose="020B0900000000000000" pitchFamily="50" charset="-128"/>
                </a:defRPr>
              </a:lvl9pPr>
            </a:lstStyle>
            <a:p>
              <a:pPr eaLnBrk="1" hangingPunct="1"/>
              <a:r>
                <a:rPr lang="ja-JP" altLang="en-US" dirty="0">
                  <a:effectLst>
                    <a:glow rad="152400">
                      <a:schemeClr val="bg1"/>
                    </a:glow>
                  </a:effectLst>
                  <a:latin typeface="メイリオ" panose="020B0604030504040204" pitchFamily="50" charset="-128"/>
                  <a:ea typeface="メイリオ" panose="020B0604030504040204" pitchFamily="50" charset="-128"/>
                  <a:cs typeface="メイリオ" panose="020B0604030504040204" pitchFamily="50" charset="-128"/>
                </a:rPr>
                <a:t>インターネット</a:t>
              </a:r>
            </a:p>
          </p:txBody>
        </p:sp>
      </p:grpSp>
      <p:sp>
        <p:nvSpPr>
          <p:cNvPr id="68" name="Text Box 123"/>
          <p:cNvSpPr txBox="1">
            <a:spLocks noChangeArrowheads="1"/>
          </p:cNvSpPr>
          <p:nvPr/>
        </p:nvSpPr>
        <p:spPr bwMode="auto">
          <a:xfrm>
            <a:off x="8253413" y="6567901"/>
            <a:ext cx="865187" cy="292073"/>
          </a:xfrm>
          <a:prstGeom prst="rect">
            <a:avLst/>
          </a:prstGeom>
          <a:noFill/>
          <a:ln>
            <a:noFill/>
          </a:ln>
          <a:effectLst>
            <a:outerShdw dist="35921" dir="2700000" algn="ctr" rotWithShape="0">
              <a:srgbClr val="AEAEAE">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tIns="46800" rIns="18000" bIns="10800">
            <a:spAutoFit/>
          </a:bodyPr>
          <a:lstStyle>
            <a:lvl1pPr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lnSpc>
                <a:spcPct val="80000"/>
              </a:lnSpc>
              <a:spcBef>
                <a:spcPct val="50000"/>
              </a:spcBef>
              <a:spcAft>
                <a:spcPct val="0"/>
              </a:spcAft>
              <a:defRPr kumimoji="1" sz="1400">
                <a:solidFill>
                  <a:srgbClr val="FF0000"/>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lnSpc>
                <a:spcPct val="80000"/>
              </a:lnSpc>
              <a:spcBef>
                <a:spcPct val="50000"/>
              </a:spcBef>
              <a:spcAft>
                <a:spcPct val="0"/>
              </a:spcAft>
              <a:defRPr kumimoji="1" sz="1400">
                <a:solidFill>
                  <a:srgbClr val="FF0000"/>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lnSpc>
                <a:spcPct val="80000"/>
              </a:lnSpc>
              <a:spcBef>
                <a:spcPct val="50000"/>
              </a:spcBef>
              <a:spcAft>
                <a:spcPct val="0"/>
              </a:spcAft>
              <a:defRPr kumimoji="1" sz="1400">
                <a:solidFill>
                  <a:srgbClr val="FF0000"/>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lnSpc>
                <a:spcPct val="80000"/>
              </a:lnSpc>
              <a:spcBef>
                <a:spcPct val="50000"/>
              </a:spcBef>
              <a:spcAft>
                <a:spcPct val="0"/>
              </a:spcAft>
              <a:defRPr kumimoji="1" sz="1400">
                <a:solidFill>
                  <a:srgbClr val="FF0000"/>
                </a:solidFill>
                <a:latin typeface="HGP創英角ｺﾞｼｯｸUB" panose="020B0900000000000000" pitchFamily="50" charset="-128"/>
                <a:ea typeface="HGP創英角ｺﾞｼｯｸUB" panose="020B0900000000000000" pitchFamily="50" charset="-128"/>
              </a:defRPr>
            </a:lvl9pPr>
          </a:lstStyle>
          <a:p>
            <a:pPr algn="r" eaLnBrk="1" hangingPunct="1">
              <a:lnSpc>
                <a:spcPct val="95000"/>
              </a:lnSpc>
            </a:pPr>
            <a:r>
              <a:rPr lang="ja-JP" altLang="en-US" sz="1600" b="1" dirty="0" smtClean="0">
                <a:solidFill>
                  <a:srgbClr val="0033CC"/>
                </a:solidFill>
              </a:rPr>
              <a:t>Ｐ</a:t>
            </a:r>
            <a:r>
              <a:rPr lang="en-US" altLang="ja-JP" sz="1600" b="1" dirty="0" smtClean="0">
                <a:solidFill>
                  <a:srgbClr val="0033CC"/>
                </a:solidFill>
              </a:rPr>
              <a:t>12</a:t>
            </a:r>
            <a:endParaRPr lang="ja-JP" altLang="en-US" sz="1600" b="1" dirty="0">
              <a:solidFill>
                <a:srgbClr val="0033CC"/>
              </a:solidFill>
            </a:endParaRPr>
          </a:p>
        </p:txBody>
      </p:sp>
      <p:sp>
        <p:nvSpPr>
          <p:cNvPr id="69" name="テキスト ボックス 20"/>
          <p:cNvSpPr txBox="1">
            <a:spLocks noChangeArrowheads="1"/>
          </p:cNvSpPr>
          <p:nvPr/>
        </p:nvSpPr>
        <p:spPr bwMode="auto">
          <a:xfrm>
            <a:off x="107504" y="116632"/>
            <a:ext cx="79208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dirty="0" smtClean="0">
                <a:solidFill>
                  <a:srgbClr val="0000FF"/>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■ＪＣＭ制度によるインドネシア省エネプロジェクトについて</a:t>
            </a:r>
            <a:endParaRPr lang="ja-JP" altLang="en-US" sz="2400" dirty="0">
              <a:solidFill>
                <a:srgbClr val="0000FF"/>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p:txBody>
      </p:sp>
      <p:sp>
        <p:nvSpPr>
          <p:cNvPr id="2" name="テキスト ボックス 1"/>
          <p:cNvSpPr txBox="1"/>
          <p:nvPr/>
        </p:nvSpPr>
        <p:spPr>
          <a:xfrm>
            <a:off x="385979" y="3551500"/>
            <a:ext cx="1278917" cy="307777"/>
          </a:xfrm>
          <a:prstGeom prst="rect">
            <a:avLst/>
          </a:prstGeom>
          <a:solidFill>
            <a:srgbClr val="0000FF"/>
          </a:solidFill>
        </p:spPr>
        <p:txBody>
          <a:bodyPr wrap="square" rtlCol="0">
            <a:spAutoFit/>
          </a:bodyPr>
          <a:lstStyle/>
          <a:p>
            <a:pPr algn="ctr"/>
            <a:r>
              <a:rPr kumimoji="1" lang="ja-JP" altLang="en-US" sz="1400" dirty="0" smtClean="0">
                <a:solidFill>
                  <a:schemeClr val="bg1"/>
                </a:solidFill>
                <a:latin typeface="HGP創英角ｺﾞｼｯｸUB" panose="020B0900000000000000" pitchFamily="50" charset="-128"/>
              </a:rPr>
              <a:t>インドネシア</a:t>
            </a:r>
            <a:endParaRPr kumimoji="1" lang="ja-JP" altLang="en-US" sz="1400" dirty="0">
              <a:solidFill>
                <a:schemeClr val="bg1"/>
              </a:solidFill>
              <a:latin typeface="HGP創英角ｺﾞｼｯｸUB" panose="020B0900000000000000" pitchFamily="50" charset="-128"/>
            </a:endParaRPr>
          </a:p>
        </p:txBody>
      </p:sp>
      <p:sp>
        <p:nvSpPr>
          <p:cNvPr id="71" name="テキスト ボックス 70"/>
          <p:cNvSpPr txBox="1"/>
          <p:nvPr/>
        </p:nvSpPr>
        <p:spPr>
          <a:xfrm>
            <a:off x="4501929" y="1154916"/>
            <a:ext cx="602383" cy="307777"/>
          </a:xfrm>
          <a:prstGeom prst="rect">
            <a:avLst/>
          </a:prstGeom>
          <a:solidFill>
            <a:srgbClr val="0000FF"/>
          </a:solidFill>
        </p:spPr>
        <p:txBody>
          <a:bodyPr wrap="square" rtlCol="0">
            <a:spAutoFit/>
          </a:bodyPr>
          <a:lstStyle/>
          <a:p>
            <a:pPr algn="ctr"/>
            <a:r>
              <a:rPr kumimoji="1" lang="ja-JP" altLang="en-US" sz="1400" dirty="0" smtClean="0">
                <a:solidFill>
                  <a:schemeClr val="bg1"/>
                </a:solidFill>
                <a:latin typeface="HGP創英角ｺﾞｼｯｸUB" panose="020B0900000000000000" pitchFamily="50" charset="-128"/>
              </a:rPr>
              <a:t>日本</a:t>
            </a:r>
            <a:endParaRPr kumimoji="1" lang="ja-JP" altLang="en-US" sz="1400" dirty="0">
              <a:solidFill>
                <a:schemeClr val="bg1"/>
              </a:solidFill>
              <a:latin typeface="HGP創英角ｺﾞｼｯｸUB" panose="020B0900000000000000" pitchFamily="50" charset="-128"/>
            </a:endParaRPr>
          </a:p>
        </p:txBody>
      </p:sp>
    </p:spTree>
    <p:extLst>
      <p:ext uri="{BB962C8B-B14F-4D97-AF65-F5344CB8AC3E}">
        <p14:creationId xmlns:p14="http://schemas.microsoft.com/office/powerpoint/2010/main" val="798907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1356" y="82550"/>
            <a:ext cx="7646988" cy="461665"/>
          </a:xfrm>
          <a:prstGeom prst="rect">
            <a:avLst/>
          </a:prstGeom>
        </p:spPr>
        <p:txBody>
          <a:bodyPr>
            <a:spAutoFit/>
          </a:bodyPr>
          <a:lstStyle/>
          <a:p>
            <a:pPr marL="342900" indent="-342900" eaLnBrk="0" hangingPunct="0">
              <a:spcBef>
                <a:spcPct val="0"/>
              </a:spcBef>
              <a:buClr>
                <a:srgbClr val="CCCCFF"/>
              </a:buClr>
              <a:buSzPct val="90000"/>
              <a:buFont typeface="Wingdings" panose="05000000000000000000" pitchFamily="2" charset="2"/>
              <a:buNone/>
              <a:defRPr/>
            </a:pPr>
            <a:r>
              <a:rPr lang="ja-JP" altLang="en-US" sz="2400" kern="0" dirty="0" smtClean="0">
                <a:solidFill>
                  <a:srgbClr val="0000FF"/>
                </a:solidFill>
                <a:latin typeface="HGP創英角ｺﾞｼｯｸUB"/>
              </a:rPr>
              <a:t>■海外に向けた取組み：普及拡大へ向けたＰＲ活動</a:t>
            </a:r>
            <a:endParaRPr lang="ja-JP" altLang="en-US" sz="2400" kern="0" dirty="0">
              <a:solidFill>
                <a:srgbClr val="0000FF"/>
              </a:solidFill>
              <a:latin typeface="HGP創英角ｺﾞｼｯｸUB"/>
            </a:endParaRPr>
          </a:p>
        </p:txBody>
      </p:sp>
      <p:sp>
        <p:nvSpPr>
          <p:cNvPr id="4099" name="正方形/長方形 8"/>
          <p:cNvSpPr>
            <a:spLocks noChangeArrowheads="1"/>
          </p:cNvSpPr>
          <p:nvPr/>
        </p:nvSpPr>
        <p:spPr bwMode="auto">
          <a:xfrm>
            <a:off x="169863" y="961394"/>
            <a:ext cx="8848725" cy="175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buClr>
                <a:schemeClr val="accent2"/>
              </a:buClr>
              <a:buSzPct val="90000"/>
              <a:buFont typeface="Wingdings" panose="05000000000000000000" pitchFamily="2" charset="2"/>
              <a:defRPr kumimoji="1" sz="2000">
                <a:solidFill>
                  <a:srgbClr val="000000"/>
                </a:solidFill>
                <a:latin typeface="HGP創英角ｺﾞｼｯｸUB" panose="020B0900000000000000" pitchFamily="50" charset="-128"/>
                <a:ea typeface="HGP創英角ｺﾞｼｯｸUB" panose="020B0900000000000000" pitchFamily="50" charset="-128"/>
              </a:defRPr>
            </a:lvl1pPr>
            <a:lvl2pPr marL="742950" indent="-285750" algn="ctr">
              <a:buClr>
                <a:schemeClr val="accent2"/>
              </a:buClr>
              <a:buSzPct val="90000"/>
              <a:buFont typeface="Wingdings" panose="05000000000000000000" pitchFamily="2" charset="2"/>
              <a:defRPr kumimoji="1" sz="2000">
                <a:solidFill>
                  <a:srgbClr val="000000"/>
                </a:solidFill>
                <a:latin typeface="HGP創英角ｺﾞｼｯｸUB" panose="020B0900000000000000" pitchFamily="50" charset="-128"/>
                <a:ea typeface="HGP創英角ｺﾞｼｯｸUB" panose="020B0900000000000000" pitchFamily="50" charset="-128"/>
              </a:defRPr>
            </a:lvl2pPr>
            <a:lvl3pPr marL="1143000" indent="-228600" algn="ctr">
              <a:buClr>
                <a:schemeClr val="accent2"/>
              </a:buClr>
              <a:buSzPct val="90000"/>
              <a:buFont typeface="Wingdings" panose="05000000000000000000" pitchFamily="2" charset="2"/>
              <a:defRPr kumimoji="1" sz="2000">
                <a:solidFill>
                  <a:srgbClr val="000000"/>
                </a:solidFill>
                <a:latin typeface="HGP創英角ｺﾞｼｯｸUB" panose="020B0900000000000000" pitchFamily="50" charset="-128"/>
                <a:ea typeface="HGP創英角ｺﾞｼｯｸUB" panose="020B0900000000000000" pitchFamily="50" charset="-128"/>
              </a:defRPr>
            </a:lvl3pPr>
            <a:lvl4pPr marL="1600200" indent="-228600" algn="ctr">
              <a:buClr>
                <a:schemeClr val="accent2"/>
              </a:buClr>
              <a:buSzPct val="90000"/>
              <a:buFont typeface="Wingdings" panose="05000000000000000000" pitchFamily="2" charset="2"/>
              <a:defRPr kumimoji="1" sz="2000">
                <a:solidFill>
                  <a:srgbClr val="000000"/>
                </a:solidFill>
                <a:latin typeface="HGP創英角ｺﾞｼｯｸUB" panose="020B0900000000000000" pitchFamily="50" charset="-128"/>
                <a:ea typeface="HGP創英角ｺﾞｼｯｸUB" panose="020B0900000000000000" pitchFamily="50" charset="-128"/>
              </a:defRPr>
            </a:lvl4pPr>
            <a:lvl5pPr marL="2057400" indent="-228600" algn="ctr">
              <a:buClr>
                <a:schemeClr val="accent2"/>
              </a:buClr>
              <a:buSzPct val="90000"/>
              <a:buFont typeface="Wingdings" panose="05000000000000000000" pitchFamily="2" charset="2"/>
              <a:defRPr kumimoji="1" sz="2000">
                <a:solidFill>
                  <a:srgbClr val="000000"/>
                </a:solidFill>
                <a:latin typeface="HGP創英角ｺﾞｼｯｸUB" panose="020B0900000000000000" pitchFamily="50" charset="-128"/>
                <a:ea typeface="HGP創英角ｺﾞｼｯｸUB" panose="020B0900000000000000" pitchFamily="50" charset="-128"/>
              </a:defRPr>
            </a:lvl5pPr>
            <a:lvl6pPr marL="2514600" indent="-228600" algn="ctr" eaLnBrk="0" fontAlgn="base" hangingPunct="0">
              <a:spcBef>
                <a:spcPct val="0"/>
              </a:spcBef>
              <a:spcAft>
                <a:spcPct val="0"/>
              </a:spcAft>
              <a:buClr>
                <a:schemeClr val="accent2"/>
              </a:buClr>
              <a:buSzPct val="90000"/>
              <a:buFont typeface="Wingdings" panose="05000000000000000000" pitchFamily="2" charset="2"/>
              <a:defRPr kumimoji="1" sz="2000">
                <a:solidFill>
                  <a:srgbClr val="000000"/>
                </a:solidFill>
                <a:latin typeface="HGP創英角ｺﾞｼｯｸUB" panose="020B0900000000000000" pitchFamily="50" charset="-128"/>
                <a:ea typeface="HGP創英角ｺﾞｼｯｸUB" panose="020B0900000000000000" pitchFamily="50" charset="-128"/>
              </a:defRPr>
            </a:lvl6pPr>
            <a:lvl7pPr marL="2971800" indent="-228600" algn="ctr" eaLnBrk="0" fontAlgn="base" hangingPunct="0">
              <a:spcBef>
                <a:spcPct val="0"/>
              </a:spcBef>
              <a:spcAft>
                <a:spcPct val="0"/>
              </a:spcAft>
              <a:buClr>
                <a:schemeClr val="accent2"/>
              </a:buClr>
              <a:buSzPct val="90000"/>
              <a:buFont typeface="Wingdings" panose="05000000000000000000" pitchFamily="2" charset="2"/>
              <a:defRPr kumimoji="1" sz="2000">
                <a:solidFill>
                  <a:srgbClr val="000000"/>
                </a:solidFill>
                <a:latin typeface="HGP創英角ｺﾞｼｯｸUB" panose="020B0900000000000000" pitchFamily="50" charset="-128"/>
                <a:ea typeface="HGP創英角ｺﾞｼｯｸUB" panose="020B0900000000000000" pitchFamily="50" charset="-128"/>
              </a:defRPr>
            </a:lvl7pPr>
            <a:lvl8pPr marL="3429000" indent="-228600" algn="ctr" eaLnBrk="0" fontAlgn="base" hangingPunct="0">
              <a:spcBef>
                <a:spcPct val="0"/>
              </a:spcBef>
              <a:spcAft>
                <a:spcPct val="0"/>
              </a:spcAft>
              <a:buClr>
                <a:schemeClr val="accent2"/>
              </a:buClr>
              <a:buSzPct val="90000"/>
              <a:buFont typeface="Wingdings" panose="05000000000000000000" pitchFamily="2" charset="2"/>
              <a:defRPr kumimoji="1" sz="2000">
                <a:solidFill>
                  <a:srgbClr val="000000"/>
                </a:solidFill>
                <a:latin typeface="HGP創英角ｺﾞｼｯｸUB" panose="020B0900000000000000" pitchFamily="50" charset="-128"/>
                <a:ea typeface="HGP創英角ｺﾞｼｯｸUB" panose="020B0900000000000000" pitchFamily="50" charset="-128"/>
              </a:defRPr>
            </a:lvl8pPr>
            <a:lvl9pPr marL="3886200" indent="-228600" algn="ctr" eaLnBrk="0" fontAlgn="base" hangingPunct="0">
              <a:spcBef>
                <a:spcPct val="0"/>
              </a:spcBef>
              <a:spcAft>
                <a:spcPct val="0"/>
              </a:spcAft>
              <a:buClr>
                <a:schemeClr val="accent2"/>
              </a:buClr>
              <a:buSzPct val="90000"/>
              <a:buFont typeface="Wingdings" panose="05000000000000000000" pitchFamily="2" charset="2"/>
              <a:defRPr kumimoji="1" sz="2000">
                <a:solidFill>
                  <a:srgbClr val="000000"/>
                </a:solidFill>
                <a:latin typeface="HGP創英角ｺﾞｼｯｸUB" panose="020B0900000000000000" pitchFamily="50" charset="-128"/>
                <a:ea typeface="HGP創英角ｺﾞｼｯｸUB" panose="020B0900000000000000" pitchFamily="50" charset="-128"/>
              </a:defRPr>
            </a:lvl9pPr>
          </a:lstStyle>
          <a:p>
            <a:pPr algn="l">
              <a:lnSpc>
                <a:spcPts val="2200"/>
              </a:lnSpc>
              <a:spcBef>
                <a:spcPct val="0"/>
              </a:spcBef>
              <a:buClr>
                <a:srgbClr val="CCCCFF"/>
              </a:buClr>
            </a:pPr>
            <a:r>
              <a:rPr lang="en-US" altLang="ja-JP" sz="1800" dirty="0" smtClean="0"/>
              <a:t>2013</a:t>
            </a:r>
            <a:r>
              <a:rPr lang="ja-JP" altLang="en-US" sz="1800" dirty="0" smtClean="0"/>
              <a:t>年度から最先端技術を駆使した</a:t>
            </a:r>
            <a:r>
              <a:rPr lang="en-US" altLang="ja-JP" sz="1800" dirty="0" smtClean="0"/>
              <a:t>CO2</a:t>
            </a:r>
            <a:r>
              <a:rPr lang="ja-JP" altLang="en-US" sz="1800" dirty="0" smtClean="0"/>
              <a:t>冷媒冷凍冷蔵システムをインドネシアの店舗に導入し、地球温暖化防止及び省エネルギー化、大気汚染物質排出抑制にも大きく貢献している事が評価され、</a:t>
            </a:r>
            <a:r>
              <a:rPr lang="ja-JP" altLang="en-US" sz="1800" dirty="0" smtClean="0">
                <a:solidFill>
                  <a:srgbClr val="0000FF"/>
                </a:solidFill>
              </a:rPr>
              <a:t>「インドネシアへの</a:t>
            </a:r>
            <a:r>
              <a:rPr lang="en-US" altLang="ja-JP" sz="1800" dirty="0" smtClean="0">
                <a:solidFill>
                  <a:srgbClr val="0000FF"/>
                </a:solidFill>
              </a:rPr>
              <a:t>CO2</a:t>
            </a:r>
            <a:r>
              <a:rPr lang="ja-JP" altLang="en-US" sz="1800" dirty="0" smtClean="0">
                <a:solidFill>
                  <a:srgbClr val="0000FF"/>
                </a:solidFill>
              </a:rPr>
              <a:t>冷媒冷凍冷蔵システムの導入」の取組みについて「国際貢献部門」で受賞しました。</a:t>
            </a:r>
            <a:r>
              <a:rPr lang="ja-JP" altLang="en-US" sz="1800" dirty="0" smtClean="0"/>
              <a:t>今後も二国間クレジット（</a:t>
            </a:r>
            <a:r>
              <a:rPr lang="en-US" altLang="ja-JP" sz="1800" dirty="0" smtClean="0"/>
              <a:t>JCM</a:t>
            </a:r>
            <a:r>
              <a:rPr lang="ja-JP" altLang="en-US" sz="1800" dirty="0" smtClean="0"/>
              <a:t>）制度を利用した事業としてプロジェクトの登録、</a:t>
            </a:r>
            <a:r>
              <a:rPr lang="en-US" altLang="ja-JP" sz="1800" dirty="0" smtClean="0"/>
              <a:t>CO2</a:t>
            </a:r>
            <a:r>
              <a:rPr lang="ja-JP" altLang="en-US" sz="1800" dirty="0" smtClean="0"/>
              <a:t>排出削減量の計測、排出権登録等の実施により、補助事業期間である</a:t>
            </a:r>
            <a:r>
              <a:rPr lang="en-US" altLang="ja-JP" sz="1800" dirty="0" smtClean="0"/>
              <a:t>2020</a:t>
            </a:r>
            <a:r>
              <a:rPr lang="ja-JP" altLang="en-US" sz="1800" dirty="0" smtClean="0"/>
              <a:t>年度まで取り組みを継続し、クレジットの獲得を目指します。</a:t>
            </a:r>
          </a:p>
        </p:txBody>
      </p:sp>
      <p:pic>
        <p:nvPicPr>
          <p:cNvPr id="4100" name="図 1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43263" y="5218113"/>
            <a:ext cx="178435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3"/>
          <p:cNvSpPr txBox="1">
            <a:spLocks noChangeArrowheads="1"/>
          </p:cNvSpPr>
          <p:nvPr/>
        </p:nvSpPr>
        <p:spPr bwMode="auto">
          <a:xfrm>
            <a:off x="120650" y="2614736"/>
            <a:ext cx="5253038"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993" tIns="45998" rIns="91993" bIns="45998"/>
          <a:lstStyle>
            <a:lvl1pPr marL="342900" indent="-342900" algn="l" rtl="0" eaLnBrk="0" fontAlgn="base" hangingPunct="0">
              <a:lnSpc>
                <a:spcPct val="105000"/>
              </a:lnSpc>
              <a:spcBef>
                <a:spcPct val="0"/>
              </a:spcBef>
              <a:spcAft>
                <a:spcPct val="0"/>
              </a:spcAft>
              <a:buClr>
                <a:schemeClr val="accent2"/>
              </a:buClr>
              <a:buSzPct val="90000"/>
              <a:buFont typeface="Wingdings" panose="05000000000000000000" pitchFamily="2" charset="2"/>
              <a:buChar char="u"/>
              <a:defRPr kumimoji="1" sz="2400">
                <a:solidFill>
                  <a:srgbClr val="000000"/>
                </a:solidFill>
                <a:effectLst>
                  <a:outerShdw blurRad="38100" dist="38100" dir="2700000" algn="tl">
                    <a:srgbClr val="C0C0C0"/>
                  </a:outerShdw>
                </a:effectLst>
                <a:latin typeface="+mn-lt"/>
                <a:ea typeface="+mn-ea"/>
                <a:cs typeface="+mn-cs"/>
              </a:defRPr>
            </a:lvl1pPr>
            <a:lvl2pPr marL="742950" indent="-285750" algn="l" rtl="0" eaLnBrk="0" fontAlgn="base" hangingPunct="0">
              <a:lnSpc>
                <a:spcPct val="105000"/>
              </a:lnSpc>
              <a:spcBef>
                <a:spcPct val="0"/>
              </a:spcBef>
              <a:spcAft>
                <a:spcPct val="0"/>
              </a:spcAft>
              <a:buClr>
                <a:schemeClr val="accent2"/>
              </a:buClr>
              <a:buSzPct val="90000"/>
              <a:buFont typeface="Wingdings" panose="05000000000000000000" pitchFamily="2" charset="2"/>
              <a:buChar char="–"/>
              <a:defRPr kumimoji="1" sz="2000" b="1">
                <a:solidFill>
                  <a:srgbClr val="000000"/>
                </a:solidFill>
                <a:latin typeface="+mn-lt"/>
                <a:ea typeface="+mn-ea"/>
                <a:cs typeface="+mn-cs"/>
              </a:defRPr>
            </a:lvl2pPr>
            <a:lvl3pPr marL="1143000" indent="-228600" algn="l" rtl="0" eaLnBrk="0" fontAlgn="base" hangingPunct="0">
              <a:lnSpc>
                <a:spcPct val="105000"/>
              </a:lnSpc>
              <a:spcBef>
                <a:spcPct val="0"/>
              </a:spcBef>
              <a:spcAft>
                <a:spcPct val="0"/>
              </a:spcAft>
              <a:buClr>
                <a:schemeClr val="accent2"/>
              </a:buClr>
              <a:buSzPct val="90000"/>
              <a:buFont typeface="Wingdings" panose="05000000000000000000" pitchFamily="2" charset="2"/>
              <a:buChar char="l"/>
              <a:defRPr>
                <a:solidFill>
                  <a:srgbClr val="000000"/>
                </a:solidFill>
                <a:latin typeface="+mn-lt"/>
                <a:ea typeface="+mn-ea"/>
                <a:cs typeface="+mn-cs"/>
              </a:defRPr>
            </a:lvl3pPr>
            <a:lvl4pPr marL="1600200" indent="-228600" algn="l" rtl="0" eaLnBrk="0" fontAlgn="base" hangingPunct="0">
              <a:lnSpc>
                <a:spcPct val="120000"/>
              </a:lnSpc>
              <a:spcBef>
                <a:spcPct val="0"/>
              </a:spcBef>
              <a:spcAft>
                <a:spcPct val="0"/>
              </a:spcAft>
              <a:buClr>
                <a:schemeClr val="accent2"/>
              </a:buClr>
              <a:buSzPct val="90000"/>
              <a:buFont typeface="Wingdings" panose="05000000000000000000" pitchFamily="2" charset="2"/>
              <a:buChar char="p"/>
              <a:defRPr kumimoji="1" sz="1600">
                <a:solidFill>
                  <a:srgbClr val="000000"/>
                </a:solidFill>
                <a:latin typeface="+mn-lt"/>
                <a:ea typeface="+mn-ea"/>
                <a:cs typeface="+mn-cs"/>
              </a:defRPr>
            </a:lvl4pPr>
            <a:lvl5pPr marL="2057400" indent="-230188" algn="ctr" rtl="0" eaLnBrk="0" fontAlgn="base" hangingPunct="0">
              <a:lnSpc>
                <a:spcPct val="90000"/>
              </a:lnSpc>
              <a:spcBef>
                <a:spcPct val="0"/>
              </a:spcBef>
              <a:spcAft>
                <a:spcPct val="0"/>
              </a:spcAft>
              <a:buClr>
                <a:schemeClr val="accent2"/>
              </a:buClr>
              <a:buSzPct val="90000"/>
              <a:buFont typeface="Wingdings" pitchFamily="2" charset="2"/>
              <a:buChar char="»"/>
              <a:defRPr kumimoji="1" sz="2000">
                <a:solidFill>
                  <a:srgbClr val="000000"/>
                </a:solidFill>
                <a:latin typeface="+mn-lt"/>
                <a:ea typeface="+mn-ea"/>
                <a:cs typeface="+mn-cs"/>
              </a:defRPr>
            </a:lvl5pPr>
            <a:lvl6pPr marL="2514600" indent="-230188" algn="ctr" rtl="0" fontAlgn="base">
              <a:lnSpc>
                <a:spcPct val="90000"/>
              </a:lnSpc>
              <a:spcBef>
                <a:spcPct val="0"/>
              </a:spcBef>
              <a:spcAft>
                <a:spcPct val="0"/>
              </a:spcAft>
              <a:buClr>
                <a:schemeClr val="accent2"/>
              </a:buClr>
              <a:buSzPct val="90000"/>
              <a:buFont typeface="Wingdings" pitchFamily="2" charset="2"/>
              <a:defRPr kumimoji="1" sz="2000">
                <a:solidFill>
                  <a:srgbClr val="000000"/>
                </a:solidFill>
                <a:latin typeface="+mn-lt"/>
                <a:ea typeface="+mn-ea"/>
                <a:cs typeface="+mn-cs"/>
              </a:defRPr>
            </a:lvl6pPr>
            <a:lvl7pPr marL="2971800" indent="-230188" algn="ctr" rtl="0" fontAlgn="base">
              <a:lnSpc>
                <a:spcPct val="90000"/>
              </a:lnSpc>
              <a:spcBef>
                <a:spcPct val="0"/>
              </a:spcBef>
              <a:spcAft>
                <a:spcPct val="0"/>
              </a:spcAft>
              <a:buClr>
                <a:schemeClr val="accent2"/>
              </a:buClr>
              <a:buSzPct val="90000"/>
              <a:buFont typeface="Wingdings" pitchFamily="2" charset="2"/>
              <a:defRPr kumimoji="1" sz="2000">
                <a:solidFill>
                  <a:srgbClr val="000000"/>
                </a:solidFill>
                <a:latin typeface="+mn-lt"/>
                <a:ea typeface="+mn-ea"/>
                <a:cs typeface="+mn-cs"/>
              </a:defRPr>
            </a:lvl7pPr>
            <a:lvl8pPr marL="3429000" indent="-230188" algn="ctr" rtl="0" fontAlgn="base">
              <a:lnSpc>
                <a:spcPct val="90000"/>
              </a:lnSpc>
              <a:spcBef>
                <a:spcPct val="0"/>
              </a:spcBef>
              <a:spcAft>
                <a:spcPct val="0"/>
              </a:spcAft>
              <a:buClr>
                <a:schemeClr val="accent2"/>
              </a:buClr>
              <a:buSzPct val="90000"/>
              <a:buFont typeface="Wingdings" pitchFamily="2" charset="2"/>
              <a:defRPr kumimoji="1" sz="2000">
                <a:solidFill>
                  <a:srgbClr val="000000"/>
                </a:solidFill>
                <a:latin typeface="+mn-lt"/>
                <a:ea typeface="+mn-ea"/>
                <a:cs typeface="+mn-cs"/>
              </a:defRPr>
            </a:lvl8pPr>
            <a:lvl9pPr marL="3886200" indent="-230188" algn="ctr" rtl="0" fontAlgn="base">
              <a:lnSpc>
                <a:spcPct val="90000"/>
              </a:lnSpc>
              <a:spcBef>
                <a:spcPct val="0"/>
              </a:spcBef>
              <a:spcAft>
                <a:spcPct val="0"/>
              </a:spcAft>
              <a:buClr>
                <a:schemeClr val="accent2"/>
              </a:buClr>
              <a:buSzPct val="90000"/>
              <a:buFont typeface="Wingdings" pitchFamily="2" charset="2"/>
              <a:defRPr kumimoji="1" sz="2000">
                <a:solidFill>
                  <a:srgbClr val="000000"/>
                </a:solidFill>
                <a:latin typeface="+mn-lt"/>
                <a:ea typeface="+mn-ea"/>
                <a:cs typeface="+mn-cs"/>
              </a:defRPr>
            </a:lvl9pPr>
          </a:lstStyle>
          <a:p>
            <a:pPr>
              <a:lnSpc>
                <a:spcPct val="100000"/>
              </a:lnSpc>
              <a:buClr>
                <a:srgbClr val="CCCCFF"/>
              </a:buClr>
              <a:buFont typeface="Wingdings" panose="05000000000000000000" pitchFamily="2" charset="2"/>
              <a:buNone/>
              <a:defRPr/>
            </a:pPr>
            <a:r>
              <a:rPr lang="ja-JP" altLang="en-US" sz="1800" kern="0" dirty="0" smtClean="0">
                <a:solidFill>
                  <a:srgbClr val="0000FF"/>
                </a:solidFill>
                <a:effectLst/>
                <a:ea typeface="HGP創英角ｺﾞｼｯｸUB" panose="020B0900000000000000" pitchFamily="50" charset="-128"/>
              </a:rPr>
              <a:t>■表彰式　</a:t>
            </a:r>
            <a:r>
              <a:rPr lang="ja-JP" altLang="en-US" sz="1800" kern="0" dirty="0" smtClean="0">
                <a:effectLst/>
                <a:ea typeface="HGP創英角ｺﾞｼｯｸUB" panose="020B0900000000000000" pitchFamily="50" charset="-128"/>
              </a:rPr>
              <a:t>（平口環境副大臣出席）</a:t>
            </a:r>
          </a:p>
          <a:p>
            <a:pPr>
              <a:lnSpc>
                <a:spcPct val="100000"/>
              </a:lnSpc>
              <a:buClr>
                <a:srgbClr val="CCCCFF"/>
              </a:buClr>
              <a:buFont typeface="Wingdings" panose="05000000000000000000" pitchFamily="2" charset="2"/>
              <a:buNone/>
              <a:defRPr/>
            </a:pPr>
            <a:r>
              <a:rPr lang="ja-JP" altLang="en-US" sz="1800" kern="0" dirty="0" smtClean="0">
                <a:effectLst/>
                <a:ea typeface="HGP創英角ｺﾞｼｯｸUB" panose="020B0900000000000000" pitchFamily="50" charset="-128"/>
              </a:rPr>
              <a:t>　　日時：</a:t>
            </a:r>
            <a:r>
              <a:rPr lang="en-US" altLang="ja-JP" sz="1800" kern="0" dirty="0" smtClean="0">
                <a:effectLst/>
                <a:ea typeface="HGP創英角ｺﾞｼｯｸUB" panose="020B0900000000000000" pitchFamily="50" charset="-128"/>
              </a:rPr>
              <a:t>2015</a:t>
            </a:r>
            <a:r>
              <a:rPr lang="ja-JP" altLang="en-US" sz="1800" kern="0" dirty="0" smtClean="0">
                <a:effectLst/>
                <a:ea typeface="HGP創英角ｺﾞｼｯｸUB" panose="020B0900000000000000" pitchFamily="50" charset="-128"/>
              </a:rPr>
              <a:t>年</a:t>
            </a:r>
            <a:r>
              <a:rPr lang="en-US" altLang="ja-JP" sz="1800" kern="0" dirty="0" smtClean="0">
                <a:effectLst/>
                <a:ea typeface="HGP創英角ｺﾞｼｯｸUB" panose="020B0900000000000000" pitchFamily="50" charset="-128"/>
              </a:rPr>
              <a:t>12</a:t>
            </a:r>
            <a:r>
              <a:rPr lang="ja-JP" altLang="en-US" sz="1800" kern="0" dirty="0" smtClean="0">
                <a:effectLst/>
                <a:ea typeface="HGP創英角ｺﾞｼｯｸUB" panose="020B0900000000000000" pitchFamily="50" charset="-128"/>
              </a:rPr>
              <a:t>月</a:t>
            </a:r>
            <a:r>
              <a:rPr lang="en-US" altLang="ja-JP" sz="1800" kern="0" dirty="0" smtClean="0">
                <a:effectLst/>
                <a:ea typeface="HGP創英角ｺﾞｼｯｸUB" panose="020B0900000000000000" pitchFamily="50" charset="-128"/>
              </a:rPr>
              <a:t>2</a:t>
            </a:r>
            <a:r>
              <a:rPr lang="ja-JP" altLang="en-US" sz="1800" kern="0" dirty="0" smtClean="0">
                <a:effectLst/>
                <a:ea typeface="HGP創英角ｺﾞｼｯｸUB" panose="020B0900000000000000" pitchFamily="50" charset="-128"/>
              </a:rPr>
              <a:t>日（水）</a:t>
            </a:r>
          </a:p>
          <a:p>
            <a:pPr>
              <a:lnSpc>
                <a:spcPct val="100000"/>
              </a:lnSpc>
              <a:buClr>
                <a:srgbClr val="CCCCFF"/>
              </a:buClr>
              <a:buFont typeface="Wingdings" panose="05000000000000000000" pitchFamily="2" charset="2"/>
              <a:buNone/>
              <a:defRPr/>
            </a:pPr>
            <a:r>
              <a:rPr lang="ja-JP" altLang="en-US" sz="1800" kern="0" dirty="0" smtClean="0">
                <a:effectLst/>
                <a:ea typeface="HGP創英角ｺﾞｼｯｸUB" panose="020B0900000000000000" pitchFamily="50" charset="-128"/>
              </a:rPr>
              <a:t>　　会場：イイノホール＆カンファレンスセンター</a:t>
            </a:r>
            <a:endParaRPr lang="en-US" altLang="ja-JP" sz="1800" kern="0" dirty="0" smtClean="0">
              <a:effectLst/>
              <a:ea typeface="HGP創英角ｺﾞｼｯｸUB" panose="020B0900000000000000" pitchFamily="50" charset="-128"/>
            </a:endParaRPr>
          </a:p>
        </p:txBody>
      </p:sp>
      <p:pic>
        <p:nvPicPr>
          <p:cNvPr id="4102" name="図 1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901" y="3528352"/>
            <a:ext cx="2428875" cy="1620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03" name="図 1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75173" y="3534965"/>
            <a:ext cx="2428875" cy="1620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04" name="図 18"/>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7950" y="5173663"/>
            <a:ext cx="2428875" cy="1619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05" name="図 10"/>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608263" y="5637213"/>
            <a:ext cx="661987"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図 24"/>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5168900" y="2747963"/>
            <a:ext cx="3849688" cy="383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Text Box 123"/>
          <p:cNvSpPr txBox="1">
            <a:spLocks noChangeArrowheads="1"/>
          </p:cNvSpPr>
          <p:nvPr/>
        </p:nvSpPr>
        <p:spPr bwMode="auto">
          <a:xfrm>
            <a:off x="8253413" y="6524625"/>
            <a:ext cx="865187" cy="292073"/>
          </a:xfrm>
          <a:prstGeom prst="rect">
            <a:avLst/>
          </a:prstGeom>
          <a:noFill/>
          <a:ln w="31750" algn="ctr">
            <a:noFill/>
            <a:miter lim="800000"/>
            <a:headEnd/>
            <a:tailEnd/>
          </a:ln>
          <a:effectLst>
            <a:outerShdw dist="35921" dir="2700000" algn="ctr" rotWithShape="0">
              <a:srgbClr val="AEAEAE">
                <a:alpha val="50000"/>
              </a:srgbClr>
            </a:outerShdw>
          </a:effectLst>
        </p:spPr>
        <p:txBody>
          <a:bodyPr tIns="46800" rIns="18000" bIns="10800">
            <a:spAutoFit/>
          </a:bodyPr>
          <a:lstStyle>
            <a:lvl1pPr eaLnBrk="0" hangingPunct="0">
              <a:defRPr kumimoji="1" sz="1000">
                <a:solidFill>
                  <a:schemeClr val="tx1"/>
                </a:solidFill>
                <a:latin typeface="Arial Black" panose="020B0A04020102020204" pitchFamily="34" charset="0"/>
                <a:ea typeface="HGP創英角ｺﾞｼｯｸUB" panose="020B0900000000000000" pitchFamily="50" charset="-128"/>
              </a:defRPr>
            </a:lvl1pPr>
            <a:lvl2pPr marL="742950" indent="-285750" eaLnBrk="0" hangingPunct="0">
              <a:defRPr kumimoji="1" sz="1000">
                <a:solidFill>
                  <a:schemeClr val="tx1"/>
                </a:solidFill>
                <a:latin typeface="Arial Black" panose="020B0A04020102020204" pitchFamily="34" charset="0"/>
                <a:ea typeface="HGP創英角ｺﾞｼｯｸUB" panose="020B0900000000000000" pitchFamily="50" charset="-128"/>
              </a:defRPr>
            </a:lvl2pPr>
            <a:lvl3pPr marL="1143000" indent="-228600" eaLnBrk="0" hangingPunct="0">
              <a:defRPr kumimoji="1" sz="1000">
                <a:solidFill>
                  <a:schemeClr val="tx1"/>
                </a:solidFill>
                <a:latin typeface="Arial Black" panose="020B0A04020102020204" pitchFamily="34" charset="0"/>
                <a:ea typeface="HGP創英角ｺﾞｼｯｸUB" panose="020B0900000000000000" pitchFamily="50" charset="-128"/>
              </a:defRPr>
            </a:lvl3pPr>
            <a:lvl4pPr marL="1600200" indent="-228600" eaLnBrk="0" hangingPunct="0">
              <a:defRPr kumimoji="1" sz="1000">
                <a:solidFill>
                  <a:schemeClr val="tx1"/>
                </a:solidFill>
                <a:latin typeface="Arial Black" panose="020B0A04020102020204" pitchFamily="34" charset="0"/>
                <a:ea typeface="HGP創英角ｺﾞｼｯｸUB" panose="020B0900000000000000" pitchFamily="50" charset="-128"/>
              </a:defRPr>
            </a:lvl4pPr>
            <a:lvl5pPr marL="2057400" indent="-228600" eaLnBrk="0" hangingPunct="0">
              <a:defRPr kumimoji="1" sz="1000">
                <a:solidFill>
                  <a:schemeClr val="tx1"/>
                </a:solidFill>
                <a:latin typeface="Arial Black" panose="020B0A04020102020204" pitchFamily="34" charset="0"/>
                <a:ea typeface="HGP創英角ｺﾞｼｯｸUB" panose="020B0900000000000000" pitchFamily="50" charset="-128"/>
              </a:defRPr>
            </a:lvl5pPr>
            <a:lvl6pPr marL="2514600" indent="-228600" eaLnBrk="0" fontAlgn="base" hangingPunct="0">
              <a:spcBef>
                <a:spcPct val="50000"/>
              </a:spcBef>
              <a:spcAft>
                <a:spcPct val="0"/>
              </a:spcAft>
              <a:defRPr kumimoji="1" sz="1000">
                <a:solidFill>
                  <a:schemeClr val="tx1"/>
                </a:solidFill>
                <a:latin typeface="Arial Black" panose="020B0A04020102020204" pitchFamily="34" charset="0"/>
                <a:ea typeface="HGP創英角ｺﾞｼｯｸUB" panose="020B0900000000000000" pitchFamily="50" charset="-128"/>
              </a:defRPr>
            </a:lvl6pPr>
            <a:lvl7pPr marL="2971800" indent="-228600" eaLnBrk="0" fontAlgn="base" hangingPunct="0">
              <a:spcBef>
                <a:spcPct val="50000"/>
              </a:spcBef>
              <a:spcAft>
                <a:spcPct val="0"/>
              </a:spcAft>
              <a:defRPr kumimoji="1" sz="1000">
                <a:solidFill>
                  <a:schemeClr val="tx1"/>
                </a:solidFill>
                <a:latin typeface="Arial Black" panose="020B0A04020102020204" pitchFamily="34" charset="0"/>
                <a:ea typeface="HGP創英角ｺﾞｼｯｸUB" panose="020B0900000000000000" pitchFamily="50" charset="-128"/>
              </a:defRPr>
            </a:lvl7pPr>
            <a:lvl8pPr marL="3429000" indent="-228600" eaLnBrk="0" fontAlgn="base" hangingPunct="0">
              <a:spcBef>
                <a:spcPct val="50000"/>
              </a:spcBef>
              <a:spcAft>
                <a:spcPct val="0"/>
              </a:spcAft>
              <a:defRPr kumimoji="1" sz="1000">
                <a:solidFill>
                  <a:schemeClr val="tx1"/>
                </a:solidFill>
                <a:latin typeface="Arial Black" panose="020B0A04020102020204" pitchFamily="34" charset="0"/>
                <a:ea typeface="HGP創英角ｺﾞｼｯｸUB" panose="020B0900000000000000" pitchFamily="50" charset="-128"/>
              </a:defRPr>
            </a:lvl8pPr>
            <a:lvl9pPr marL="3886200" indent="-228600" eaLnBrk="0" fontAlgn="base" hangingPunct="0">
              <a:spcBef>
                <a:spcPct val="50000"/>
              </a:spcBef>
              <a:spcAft>
                <a:spcPct val="0"/>
              </a:spcAft>
              <a:defRPr kumimoji="1" sz="1000">
                <a:solidFill>
                  <a:schemeClr val="tx1"/>
                </a:solidFill>
                <a:latin typeface="Arial Black" panose="020B0A04020102020204" pitchFamily="34" charset="0"/>
                <a:ea typeface="HGP創英角ｺﾞｼｯｸUB" panose="020B0900000000000000" pitchFamily="50" charset="-128"/>
              </a:defRPr>
            </a:lvl9pPr>
          </a:lstStyle>
          <a:p>
            <a:pPr algn="r" eaLnBrk="1" hangingPunct="1">
              <a:lnSpc>
                <a:spcPct val="95000"/>
              </a:lnSpc>
            </a:pPr>
            <a:r>
              <a:rPr lang="ja-JP" altLang="en-US" sz="1600" b="1" dirty="0" smtClean="0">
                <a:solidFill>
                  <a:srgbClr val="0033CC"/>
                </a:solidFill>
                <a:latin typeface="HGP創英角ｺﾞｼｯｸUB" panose="020B0900000000000000" pitchFamily="50" charset="-128"/>
              </a:rPr>
              <a:t>Ｐ</a:t>
            </a:r>
            <a:r>
              <a:rPr lang="en-US" altLang="ja-JP" sz="1600" b="1" dirty="0" smtClean="0">
                <a:solidFill>
                  <a:srgbClr val="0033CC"/>
                </a:solidFill>
                <a:latin typeface="HGP創英角ｺﾞｼｯｸUB" panose="020B0900000000000000" pitchFamily="50" charset="-128"/>
              </a:rPr>
              <a:t>13 </a:t>
            </a:r>
            <a:endParaRPr lang="ja-JP" altLang="en-US" sz="1600" b="1" dirty="0">
              <a:solidFill>
                <a:srgbClr val="0033CC"/>
              </a:solidFill>
              <a:latin typeface="HGP創英角ｺﾞｼｯｸUB" panose="020B0900000000000000" pitchFamily="50" charset="-128"/>
            </a:endParaRPr>
          </a:p>
        </p:txBody>
      </p:sp>
      <p:sp>
        <p:nvSpPr>
          <p:cNvPr id="12" name="正方形/長方形 11"/>
          <p:cNvSpPr/>
          <p:nvPr/>
        </p:nvSpPr>
        <p:spPr>
          <a:xfrm>
            <a:off x="0" y="633904"/>
            <a:ext cx="7646988" cy="430887"/>
          </a:xfrm>
          <a:prstGeom prst="rect">
            <a:avLst/>
          </a:prstGeom>
        </p:spPr>
        <p:txBody>
          <a:bodyPr>
            <a:spAutoFit/>
          </a:bodyPr>
          <a:lstStyle/>
          <a:p>
            <a:pPr marL="342900" indent="-342900" eaLnBrk="0" hangingPunct="0">
              <a:spcBef>
                <a:spcPct val="0"/>
              </a:spcBef>
              <a:buClr>
                <a:srgbClr val="CCCCFF"/>
              </a:buClr>
              <a:buSzPct val="90000"/>
              <a:buFont typeface="Wingdings" panose="05000000000000000000" pitchFamily="2" charset="2"/>
              <a:buNone/>
              <a:defRPr/>
            </a:pPr>
            <a:r>
              <a:rPr lang="en-US" altLang="ja-JP" sz="2200" kern="0" dirty="0" smtClean="0">
                <a:solidFill>
                  <a:srgbClr val="0000FF"/>
                </a:solidFill>
                <a:latin typeface="HGP創英角ｺﾞｼｯｸUB"/>
              </a:rPr>
              <a:t>『</a:t>
            </a:r>
            <a:r>
              <a:rPr lang="ja-JP" altLang="en-US" sz="2200" kern="0" dirty="0">
                <a:solidFill>
                  <a:srgbClr val="0000FF"/>
                </a:solidFill>
                <a:latin typeface="HGP創英角ｺﾞｼｯｸUB"/>
              </a:rPr>
              <a:t>平成２７年度地球温暖化防止活動環境大臣表彰</a:t>
            </a:r>
            <a:r>
              <a:rPr lang="en-US" altLang="ja-JP" sz="2200" kern="0" dirty="0">
                <a:solidFill>
                  <a:srgbClr val="0000FF"/>
                </a:solidFill>
                <a:latin typeface="HGP創英角ｺﾞｼｯｸUB"/>
              </a:rPr>
              <a:t>』</a:t>
            </a:r>
            <a:r>
              <a:rPr lang="ja-JP" altLang="en-US" sz="2200" kern="0" dirty="0">
                <a:solidFill>
                  <a:srgbClr val="0000FF"/>
                </a:solidFill>
                <a:latin typeface="HGP創英角ｺﾞｼｯｸUB"/>
              </a:rPr>
              <a:t>を受賞</a:t>
            </a:r>
          </a:p>
        </p:txBody>
      </p:sp>
    </p:spTree>
    <p:extLst>
      <p:ext uri="{BB962C8B-B14F-4D97-AF65-F5344CB8AC3E}">
        <p14:creationId xmlns:p14="http://schemas.microsoft.com/office/powerpoint/2010/main" val="36152230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20"/>
          <p:cNvSpPr txBox="1">
            <a:spLocks noChangeArrowheads="1"/>
          </p:cNvSpPr>
          <p:nvPr/>
        </p:nvSpPr>
        <p:spPr bwMode="auto">
          <a:xfrm>
            <a:off x="107504" y="116632"/>
            <a:ext cx="65527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dirty="0" smtClean="0">
                <a:solidFill>
                  <a:srgbClr val="0000FF"/>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■海外へ向けた取組み：世界に向けた普及活動</a:t>
            </a:r>
            <a:endParaRPr lang="ja-JP" altLang="en-US" sz="2400" dirty="0">
              <a:solidFill>
                <a:srgbClr val="0000FF"/>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p:txBody>
      </p:sp>
      <p:sp>
        <p:nvSpPr>
          <p:cNvPr id="8" name="正方形/長方形 7"/>
          <p:cNvSpPr/>
          <p:nvPr/>
        </p:nvSpPr>
        <p:spPr>
          <a:xfrm>
            <a:off x="222458" y="773422"/>
            <a:ext cx="8526006" cy="944912"/>
          </a:xfrm>
          <a:prstGeom prst="rect">
            <a:avLst/>
          </a:prstGeom>
          <a:solidFill>
            <a:srgbClr val="FFFF99"/>
          </a:solidFill>
          <a:ln w="31750" cmpd="dbl">
            <a:solidFill>
              <a:srgbClr val="0000FF"/>
            </a:solidFill>
          </a:ln>
        </p:spPr>
        <p:txBody>
          <a:bodyPr wrap="square" anchor="ctr" anchorCtr="0">
            <a:noAutofit/>
          </a:bodyPr>
          <a:lstStyle/>
          <a:p>
            <a:pPr>
              <a:lnSpc>
                <a:spcPts val="2400"/>
              </a:lnSpc>
            </a:pPr>
            <a:r>
              <a:rPr lang="en-US" altLang="ja-JP" sz="2400" dirty="0" err="1" smtClean="0">
                <a:solidFill>
                  <a:srgbClr val="0000FF"/>
                </a:solidFill>
              </a:rPr>
              <a:t>Shecco</a:t>
            </a:r>
            <a:r>
              <a:rPr lang="en-US" altLang="ja-JP" sz="2400" dirty="0" smtClean="0">
                <a:solidFill>
                  <a:srgbClr val="0000FF"/>
                </a:solidFill>
              </a:rPr>
              <a:t> Japan </a:t>
            </a:r>
            <a:r>
              <a:rPr lang="ja-JP" altLang="en-US" sz="2400" dirty="0" smtClean="0">
                <a:solidFill>
                  <a:srgbClr val="0000FF"/>
                </a:solidFill>
              </a:rPr>
              <a:t>発行の</a:t>
            </a:r>
            <a:r>
              <a:rPr lang="en-US" altLang="ja-JP" sz="2400" dirty="0" smtClean="0">
                <a:solidFill>
                  <a:srgbClr val="0000FF"/>
                </a:solidFill>
              </a:rPr>
              <a:t>『ACCELERATE</a:t>
            </a:r>
            <a:r>
              <a:rPr lang="ja-JP" altLang="en-US" sz="2400" dirty="0" smtClean="0">
                <a:solidFill>
                  <a:srgbClr val="0000FF"/>
                </a:solidFill>
              </a:rPr>
              <a:t> </a:t>
            </a:r>
            <a:r>
              <a:rPr lang="en-US" altLang="ja-JP" sz="2400" dirty="0" smtClean="0">
                <a:solidFill>
                  <a:srgbClr val="0000FF"/>
                </a:solidFill>
              </a:rPr>
              <a:t>JAPAN』</a:t>
            </a:r>
            <a:r>
              <a:rPr lang="ja-JP" altLang="en-US" sz="2400" dirty="0" smtClean="0">
                <a:solidFill>
                  <a:srgbClr val="0000FF"/>
                </a:solidFill>
              </a:rPr>
              <a:t>創刊号に</a:t>
            </a:r>
            <a:endParaRPr lang="en-US" altLang="ja-JP" sz="2400" dirty="0" smtClean="0">
              <a:solidFill>
                <a:srgbClr val="0000FF"/>
              </a:solidFill>
            </a:endParaRPr>
          </a:p>
          <a:p>
            <a:pPr>
              <a:lnSpc>
                <a:spcPts val="1000"/>
              </a:lnSpc>
            </a:pPr>
            <a:r>
              <a:rPr lang="ja-JP" altLang="en-US" sz="2000" dirty="0" smtClean="0">
                <a:solidFill>
                  <a:srgbClr val="000000"/>
                </a:solidFill>
              </a:rPr>
              <a:t>　</a:t>
            </a:r>
            <a:r>
              <a:rPr lang="ja-JP" altLang="en-US" sz="2400" dirty="0" smtClean="0">
                <a:solidFill>
                  <a:srgbClr val="000000"/>
                </a:solidFill>
              </a:rPr>
              <a:t>ローソンの今までのノンフロン化への取組みが掲載されました。</a:t>
            </a:r>
            <a:endParaRPr lang="ja-JP" altLang="en-US" sz="2400" dirty="0">
              <a:solidFill>
                <a:srgbClr val="0000FF"/>
              </a:solidFill>
            </a:endParaRPr>
          </a:p>
        </p:txBody>
      </p:sp>
      <p:sp>
        <p:nvSpPr>
          <p:cNvPr id="5" name="Text Box 123"/>
          <p:cNvSpPr txBox="1">
            <a:spLocks noChangeArrowheads="1"/>
          </p:cNvSpPr>
          <p:nvPr/>
        </p:nvSpPr>
        <p:spPr bwMode="auto">
          <a:xfrm>
            <a:off x="8253413" y="6539373"/>
            <a:ext cx="865187" cy="292073"/>
          </a:xfrm>
          <a:prstGeom prst="rect">
            <a:avLst/>
          </a:prstGeom>
          <a:noFill/>
          <a:ln w="31750" algn="ctr">
            <a:noFill/>
            <a:miter lim="800000"/>
            <a:headEnd/>
            <a:tailEnd/>
          </a:ln>
          <a:effectLst>
            <a:outerShdw dist="35921" dir="2700000" algn="ctr" rotWithShape="0">
              <a:srgbClr val="AEAEAE">
                <a:alpha val="50000"/>
              </a:srgbClr>
            </a:outerShdw>
          </a:effectLst>
        </p:spPr>
        <p:txBody>
          <a:bodyPr tIns="46800" rIns="18000" bIns="10800">
            <a:spAutoFit/>
          </a:bodyPr>
          <a:lstStyle>
            <a:lvl1pPr eaLnBrk="0" hangingPunct="0">
              <a:defRPr kumimoji="1" sz="1000">
                <a:solidFill>
                  <a:schemeClr val="tx1"/>
                </a:solidFill>
                <a:latin typeface="Arial Black" panose="020B0A04020102020204" pitchFamily="34" charset="0"/>
                <a:ea typeface="HGP創英角ｺﾞｼｯｸUB" panose="020B0900000000000000" pitchFamily="50" charset="-128"/>
              </a:defRPr>
            </a:lvl1pPr>
            <a:lvl2pPr marL="742950" indent="-285750" eaLnBrk="0" hangingPunct="0">
              <a:defRPr kumimoji="1" sz="1000">
                <a:solidFill>
                  <a:schemeClr val="tx1"/>
                </a:solidFill>
                <a:latin typeface="Arial Black" panose="020B0A04020102020204" pitchFamily="34" charset="0"/>
                <a:ea typeface="HGP創英角ｺﾞｼｯｸUB" panose="020B0900000000000000" pitchFamily="50" charset="-128"/>
              </a:defRPr>
            </a:lvl2pPr>
            <a:lvl3pPr marL="1143000" indent="-228600" eaLnBrk="0" hangingPunct="0">
              <a:defRPr kumimoji="1" sz="1000">
                <a:solidFill>
                  <a:schemeClr val="tx1"/>
                </a:solidFill>
                <a:latin typeface="Arial Black" panose="020B0A04020102020204" pitchFamily="34" charset="0"/>
                <a:ea typeface="HGP創英角ｺﾞｼｯｸUB" panose="020B0900000000000000" pitchFamily="50" charset="-128"/>
              </a:defRPr>
            </a:lvl3pPr>
            <a:lvl4pPr marL="1600200" indent="-228600" eaLnBrk="0" hangingPunct="0">
              <a:defRPr kumimoji="1" sz="1000">
                <a:solidFill>
                  <a:schemeClr val="tx1"/>
                </a:solidFill>
                <a:latin typeface="Arial Black" panose="020B0A04020102020204" pitchFamily="34" charset="0"/>
                <a:ea typeface="HGP創英角ｺﾞｼｯｸUB" panose="020B0900000000000000" pitchFamily="50" charset="-128"/>
              </a:defRPr>
            </a:lvl4pPr>
            <a:lvl5pPr marL="2057400" indent="-228600" eaLnBrk="0" hangingPunct="0">
              <a:defRPr kumimoji="1" sz="1000">
                <a:solidFill>
                  <a:schemeClr val="tx1"/>
                </a:solidFill>
                <a:latin typeface="Arial Black" panose="020B0A04020102020204" pitchFamily="34" charset="0"/>
                <a:ea typeface="HGP創英角ｺﾞｼｯｸUB" panose="020B0900000000000000" pitchFamily="50" charset="-128"/>
              </a:defRPr>
            </a:lvl5pPr>
            <a:lvl6pPr marL="2514600" indent="-228600" eaLnBrk="0" fontAlgn="base" hangingPunct="0">
              <a:spcBef>
                <a:spcPct val="50000"/>
              </a:spcBef>
              <a:spcAft>
                <a:spcPct val="0"/>
              </a:spcAft>
              <a:defRPr kumimoji="1" sz="1000">
                <a:solidFill>
                  <a:schemeClr val="tx1"/>
                </a:solidFill>
                <a:latin typeface="Arial Black" panose="020B0A04020102020204" pitchFamily="34" charset="0"/>
                <a:ea typeface="HGP創英角ｺﾞｼｯｸUB" panose="020B0900000000000000" pitchFamily="50" charset="-128"/>
              </a:defRPr>
            </a:lvl6pPr>
            <a:lvl7pPr marL="2971800" indent="-228600" eaLnBrk="0" fontAlgn="base" hangingPunct="0">
              <a:spcBef>
                <a:spcPct val="50000"/>
              </a:spcBef>
              <a:spcAft>
                <a:spcPct val="0"/>
              </a:spcAft>
              <a:defRPr kumimoji="1" sz="1000">
                <a:solidFill>
                  <a:schemeClr val="tx1"/>
                </a:solidFill>
                <a:latin typeface="Arial Black" panose="020B0A04020102020204" pitchFamily="34" charset="0"/>
                <a:ea typeface="HGP創英角ｺﾞｼｯｸUB" panose="020B0900000000000000" pitchFamily="50" charset="-128"/>
              </a:defRPr>
            </a:lvl7pPr>
            <a:lvl8pPr marL="3429000" indent="-228600" eaLnBrk="0" fontAlgn="base" hangingPunct="0">
              <a:spcBef>
                <a:spcPct val="50000"/>
              </a:spcBef>
              <a:spcAft>
                <a:spcPct val="0"/>
              </a:spcAft>
              <a:defRPr kumimoji="1" sz="1000">
                <a:solidFill>
                  <a:schemeClr val="tx1"/>
                </a:solidFill>
                <a:latin typeface="Arial Black" panose="020B0A04020102020204" pitchFamily="34" charset="0"/>
                <a:ea typeface="HGP創英角ｺﾞｼｯｸUB" panose="020B0900000000000000" pitchFamily="50" charset="-128"/>
              </a:defRPr>
            </a:lvl8pPr>
            <a:lvl9pPr marL="3886200" indent="-228600" eaLnBrk="0" fontAlgn="base" hangingPunct="0">
              <a:spcBef>
                <a:spcPct val="50000"/>
              </a:spcBef>
              <a:spcAft>
                <a:spcPct val="0"/>
              </a:spcAft>
              <a:defRPr kumimoji="1" sz="1000">
                <a:solidFill>
                  <a:schemeClr val="tx1"/>
                </a:solidFill>
                <a:latin typeface="Arial Black" panose="020B0A04020102020204" pitchFamily="34" charset="0"/>
                <a:ea typeface="HGP創英角ｺﾞｼｯｸUB" panose="020B0900000000000000" pitchFamily="50" charset="-128"/>
              </a:defRPr>
            </a:lvl9pPr>
          </a:lstStyle>
          <a:p>
            <a:pPr algn="r" eaLnBrk="1" hangingPunct="1">
              <a:lnSpc>
                <a:spcPct val="95000"/>
              </a:lnSpc>
            </a:pPr>
            <a:r>
              <a:rPr lang="ja-JP" altLang="en-US" sz="1600" b="1" dirty="0" smtClean="0">
                <a:solidFill>
                  <a:srgbClr val="0033CC"/>
                </a:solidFill>
                <a:latin typeface="HGP創英角ｺﾞｼｯｸUB" panose="020B0900000000000000" pitchFamily="50" charset="-128"/>
              </a:rPr>
              <a:t>Ｐ</a:t>
            </a:r>
            <a:r>
              <a:rPr lang="en-US" altLang="ja-JP" sz="1600" b="1" dirty="0" smtClean="0">
                <a:solidFill>
                  <a:srgbClr val="0033CC"/>
                </a:solidFill>
                <a:latin typeface="HGP創英角ｺﾞｼｯｸUB" panose="020B0900000000000000" pitchFamily="50" charset="-128"/>
              </a:rPr>
              <a:t>14  </a:t>
            </a:r>
            <a:endParaRPr lang="ja-JP" altLang="en-US" sz="1600" b="1" dirty="0">
              <a:solidFill>
                <a:srgbClr val="0033CC"/>
              </a:solidFill>
              <a:latin typeface="HGP創英角ｺﾞｼｯｸUB" panose="020B0900000000000000" pitchFamily="50" charset="-128"/>
            </a:endParaRPr>
          </a:p>
        </p:txBody>
      </p:sp>
      <p:pic>
        <p:nvPicPr>
          <p:cNvPr id="3" name="図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35896" y="2636912"/>
            <a:ext cx="5327174" cy="3767144"/>
          </a:xfrm>
          <a:prstGeom prst="rect">
            <a:avLst/>
          </a:prstGeom>
        </p:spPr>
      </p:pic>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2458" y="1913459"/>
            <a:ext cx="3269422" cy="4601008"/>
          </a:xfrm>
          <a:prstGeom prst="rect">
            <a:avLst/>
          </a:prstGeom>
        </p:spPr>
      </p:pic>
    </p:spTree>
    <p:extLst>
      <p:ext uri="{BB962C8B-B14F-4D97-AF65-F5344CB8AC3E}">
        <p14:creationId xmlns:p14="http://schemas.microsoft.com/office/powerpoint/2010/main" val="1301200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14"/>
          <p:cNvSpPr>
            <a:spLocks noChangeArrowheads="1"/>
          </p:cNvSpPr>
          <p:nvPr/>
        </p:nvSpPr>
        <p:spPr bwMode="auto">
          <a:xfrm>
            <a:off x="142875" y="1916832"/>
            <a:ext cx="8754763" cy="964367"/>
          </a:xfrm>
          <a:prstGeom prst="rect">
            <a:avLst/>
          </a:prstGeom>
          <a:noFill/>
          <a:ln w="9525">
            <a:noFill/>
            <a:miter lim="800000"/>
            <a:headEnd/>
            <a:tailEnd/>
          </a:ln>
        </p:spPr>
        <p:txBody>
          <a:bodyPr wrap="square" anchor="ctr">
            <a:spAutoFit/>
          </a:bodyPr>
          <a:lstStyle/>
          <a:p>
            <a:pPr eaLnBrk="0" hangingPunct="0">
              <a:lnSpc>
                <a:spcPts val="1700"/>
              </a:lnSpc>
              <a:spcBef>
                <a:spcPct val="0"/>
              </a:spcBef>
            </a:pPr>
            <a:r>
              <a:rPr kumimoji="0" lang="ja-JP" altLang="en-US" sz="1600" dirty="0" smtClean="0">
                <a:solidFill>
                  <a:srgbClr val="000000"/>
                </a:solidFill>
                <a:latin typeface="HGP創英角ｺﾞｼｯｸUB" pitchFamily="50" charset="-128"/>
                <a:cs typeface="Times New Roman" pitchFamily="18" charset="0"/>
              </a:rPr>
              <a:t>■</a:t>
            </a:r>
            <a:r>
              <a:rPr kumimoji="0" lang="ja-JP" altLang="ja-JP" sz="1600" dirty="0">
                <a:solidFill>
                  <a:srgbClr val="000000"/>
                </a:solidFill>
                <a:latin typeface="HGP創英角ｺﾞｼｯｸUB" pitchFamily="50" charset="-128"/>
                <a:cs typeface="Times New Roman" pitchFamily="18" charset="0"/>
              </a:rPr>
              <a:t>社会実験の目的</a:t>
            </a:r>
          </a:p>
          <a:p>
            <a:pPr eaLnBrk="0" hangingPunct="0">
              <a:lnSpc>
                <a:spcPts val="1700"/>
              </a:lnSpc>
              <a:spcBef>
                <a:spcPct val="0"/>
              </a:spcBef>
            </a:pPr>
            <a:r>
              <a:rPr kumimoji="0" lang="ja-JP" altLang="en-US" sz="1600" dirty="0">
                <a:solidFill>
                  <a:srgbClr val="000000"/>
                </a:solidFill>
                <a:latin typeface="HGP創英角ｺﾞｼｯｸUB" pitchFamily="50" charset="-128"/>
                <a:cs typeface="Times New Roman" pitchFamily="18" charset="0"/>
              </a:rPr>
              <a:t>　本社会実験では、省エネ型自然冷媒機器と扉を組み合わせることに</a:t>
            </a:r>
            <a:r>
              <a:rPr kumimoji="0" lang="ja-JP" altLang="en-US" sz="1600" dirty="0" smtClean="0">
                <a:solidFill>
                  <a:srgbClr val="000000"/>
                </a:solidFill>
                <a:latin typeface="HGP創英角ｺﾞｼｯｸUB" pitchFamily="50" charset="-128"/>
                <a:cs typeface="Times New Roman" pitchFamily="18" charset="0"/>
              </a:rPr>
              <a:t>よる温室</a:t>
            </a:r>
            <a:r>
              <a:rPr kumimoji="0" lang="ja-JP" altLang="en-US" sz="1600" dirty="0">
                <a:solidFill>
                  <a:srgbClr val="000000"/>
                </a:solidFill>
                <a:latin typeface="HGP創英角ｺﾞｼｯｸUB" pitchFamily="50" charset="-128"/>
                <a:cs typeface="Times New Roman" pitchFamily="18" charset="0"/>
              </a:rPr>
              <a:t>効果ガス排出量</a:t>
            </a:r>
            <a:r>
              <a:rPr kumimoji="0" lang="ja-JP" altLang="en-US" sz="1600" dirty="0" smtClean="0">
                <a:solidFill>
                  <a:srgbClr val="000000"/>
                </a:solidFill>
                <a:latin typeface="HGP創英角ｺﾞｼｯｸUB" pitchFamily="50" charset="-128"/>
                <a:cs typeface="Times New Roman" pitchFamily="18" charset="0"/>
              </a:rPr>
              <a:t>の</a:t>
            </a:r>
            <a:endParaRPr kumimoji="0" lang="en-US" altLang="ja-JP" sz="1600" dirty="0" smtClean="0">
              <a:solidFill>
                <a:srgbClr val="000000"/>
              </a:solidFill>
              <a:latin typeface="HGP創英角ｺﾞｼｯｸUB" pitchFamily="50" charset="-128"/>
              <a:cs typeface="Times New Roman" pitchFamily="18" charset="0"/>
            </a:endParaRPr>
          </a:p>
          <a:p>
            <a:pPr eaLnBrk="0" hangingPunct="0">
              <a:lnSpc>
                <a:spcPts val="1700"/>
              </a:lnSpc>
              <a:spcBef>
                <a:spcPct val="0"/>
              </a:spcBef>
            </a:pPr>
            <a:r>
              <a:rPr kumimoji="0" lang="ja-JP" altLang="en-US" sz="1600" dirty="0" smtClean="0">
                <a:solidFill>
                  <a:srgbClr val="000000"/>
                </a:solidFill>
                <a:latin typeface="HGP創英角ｺﾞｼｯｸUB" pitchFamily="50" charset="-128"/>
                <a:cs typeface="Times New Roman" pitchFamily="18" charset="0"/>
              </a:rPr>
              <a:t>　削減</a:t>
            </a:r>
            <a:r>
              <a:rPr kumimoji="0" lang="ja-JP" altLang="en-US" sz="1600" dirty="0">
                <a:solidFill>
                  <a:srgbClr val="000000"/>
                </a:solidFill>
                <a:latin typeface="HGP創英角ｺﾞｼｯｸUB" pitchFamily="50" charset="-128"/>
                <a:cs typeface="Times New Roman" pitchFamily="18" charset="0"/>
              </a:rPr>
              <a:t>効果を把握するだけでなく、扉の設置に</a:t>
            </a:r>
            <a:r>
              <a:rPr kumimoji="0" lang="ja-JP" altLang="en-US" sz="1600" dirty="0" smtClean="0">
                <a:solidFill>
                  <a:srgbClr val="000000"/>
                </a:solidFill>
                <a:latin typeface="HGP創英角ｺﾞｼｯｸUB" pitchFamily="50" charset="-128"/>
                <a:cs typeface="Times New Roman" pitchFamily="18" charset="0"/>
              </a:rPr>
              <a:t>対して懸念</a:t>
            </a:r>
            <a:r>
              <a:rPr kumimoji="0" lang="ja-JP" altLang="en-US" sz="1600" dirty="0">
                <a:solidFill>
                  <a:srgbClr val="000000"/>
                </a:solidFill>
                <a:latin typeface="HGP創英角ｺﾞｼｯｸUB" pitchFamily="50" charset="-128"/>
                <a:cs typeface="Times New Roman" pitchFamily="18" charset="0"/>
              </a:rPr>
              <a:t>されている課題を検証し、普及方策を</a:t>
            </a:r>
            <a:r>
              <a:rPr kumimoji="0" lang="ja-JP" altLang="en-US" sz="1600" dirty="0" smtClean="0">
                <a:solidFill>
                  <a:srgbClr val="000000"/>
                </a:solidFill>
                <a:latin typeface="HGP創英角ｺﾞｼｯｸUB" pitchFamily="50" charset="-128"/>
                <a:cs typeface="Times New Roman" pitchFamily="18" charset="0"/>
              </a:rPr>
              <a:t>検討</a:t>
            </a:r>
            <a:endParaRPr kumimoji="0" lang="en-US" altLang="ja-JP" sz="1600" dirty="0" smtClean="0">
              <a:solidFill>
                <a:srgbClr val="000000"/>
              </a:solidFill>
              <a:latin typeface="HGP創英角ｺﾞｼｯｸUB" pitchFamily="50" charset="-128"/>
              <a:cs typeface="Times New Roman" pitchFamily="18" charset="0"/>
            </a:endParaRPr>
          </a:p>
          <a:p>
            <a:pPr eaLnBrk="0" hangingPunct="0">
              <a:lnSpc>
                <a:spcPts val="1700"/>
              </a:lnSpc>
              <a:spcBef>
                <a:spcPct val="0"/>
              </a:spcBef>
            </a:pPr>
            <a:r>
              <a:rPr kumimoji="0" lang="ja-JP" altLang="en-US" sz="1600" dirty="0">
                <a:solidFill>
                  <a:srgbClr val="000000"/>
                </a:solidFill>
                <a:latin typeface="HGP創英角ｺﾞｼｯｸUB" pitchFamily="50" charset="-128"/>
                <a:cs typeface="Times New Roman" pitchFamily="18" charset="0"/>
              </a:rPr>
              <a:t>　</a:t>
            </a:r>
            <a:r>
              <a:rPr kumimoji="0" lang="ja-JP" altLang="en-US" sz="1600" dirty="0" smtClean="0">
                <a:solidFill>
                  <a:srgbClr val="000000"/>
                </a:solidFill>
                <a:latin typeface="HGP創英角ｺﾞｼｯｸUB" pitchFamily="50" charset="-128"/>
                <a:cs typeface="Times New Roman" pitchFamily="18" charset="0"/>
              </a:rPr>
              <a:t>する</a:t>
            </a:r>
            <a:r>
              <a:rPr kumimoji="0" lang="ja-JP" altLang="en-US" sz="1600" dirty="0">
                <a:solidFill>
                  <a:srgbClr val="000000"/>
                </a:solidFill>
                <a:latin typeface="HGP創英角ｺﾞｼｯｸUB" pitchFamily="50" charset="-128"/>
                <a:cs typeface="Times New Roman" pitchFamily="18" charset="0"/>
              </a:rPr>
              <a:t>ことを目的としている。</a:t>
            </a:r>
          </a:p>
        </p:txBody>
      </p:sp>
      <p:sp>
        <p:nvSpPr>
          <p:cNvPr id="34822" name="Rectangle 14"/>
          <p:cNvSpPr>
            <a:spLocks noChangeArrowheads="1"/>
          </p:cNvSpPr>
          <p:nvPr/>
        </p:nvSpPr>
        <p:spPr bwMode="auto">
          <a:xfrm>
            <a:off x="127442" y="2771343"/>
            <a:ext cx="9042400" cy="2169825"/>
          </a:xfrm>
          <a:prstGeom prst="rect">
            <a:avLst/>
          </a:prstGeom>
          <a:noFill/>
          <a:ln w="9525">
            <a:noFill/>
            <a:miter lim="800000"/>
            <a:headEnd/>
            <a:tailEnd/>
          </a:ln>
        </p:spPr>
        <p:txBody>
          <a:bodyPr anchor="ctr">
            <a:spAutoFit/>
          </a:bodyPr>
          <a:lstStyle/>
          <a:p>
            <a:pPr eaLnBrk="0" hangingPunct="0">
              <a:lnSpc>
                <a:spcPts val="1800"/>
              </a:lnSpc>
              <a:spcBef>
                <a:spcPct val="0"/>
              </a:spcBef>
            </a:pPr>
            <a:r>
              <a:rPr kumimoji="0" lang="ja-JP" altLang="en-US" sz="1600" dirty="0">
                <a:solidFill>
                  <a:srgbClr val="000000"/>
                </a:solidFill>
                <a:latin typeface="HGP創英角ｺﾞｼｯｸUB" pitchFamily="50" charset="-128"/>
              </a:rPr>
              <a:t>■社会実験事業の概要</a:t>
            </a:r>
          </a:p>
          <a:p>
            <a:pPr eaLnBrk="0" hangingPunct="0">
              <a:lnSpc>
                <a:spcPts val="1800"/>
              </a:lnSpc>
              <a:spcBef>
                <a:spcPct val="0"/>
              </a:spcBef>
            </a:pPr>
            <a:r>
              <a:rPr kumimoji="0" lang="ja-JP" altLang="en-US" sz="1600" dirty="0">
                <a:solidFill>
                  <a:srgbClr val="000000"/>
                </a:solidFill>
                <a:latin typeface="HGP創英角ｺﾞｼｯｸUB" pitchFamily="50" charset="-128"/>
              </a:rPr>
              <a:t>　</a:t>
            </a:r>
            <a:r>
              <a:rPr kumimoji="0" lang="en-US" altLang="ja-JP" sz="1600" dirty="0">
                <a:solidFill>
                  <a:srgbClr val="000000"/>
                </a:solidFill>
                <a:latin typeface="HGP創英角ｺﾞｼｯｸUB" pitchFamily="50" charset="-128"/>
              </a:rPr>
              <a:t>【</a:t>
            </a:r>
            <a:r>
              <a:rPr kumimoji="0" lang="ja-JP" altLang="en-US" sz="1600" dirty="0">
                <a:solidFill>
                  <a:srgbClr val="000000"/>
                </a:solidFill>
                <a:latin typeface="HGP創英角ｺﾞｼｯｸUB" pitchFamily="50" charset="-128"/>
              </a:rPr>
              <a:t>事業期間</a:t>
            </a:r>
            <a:r>
              <a:rPr kumimoji="0" lang="en-US" altLang="ja-JP" sz="1600" dirty="0">
                <a:solidFill>
                  <a:srgbClr val="000000"/>
                </a:solidFill>
                <a:latin typeface="HGP創英角ｺﾞｼｯｸUB" pitchFamily="50" charset="-128"/>
              </a:rPr>
              <a:t>】</a:t>
            </a:r>
            <a:r>
              <a:rPr kumimoji="0" lang="ja-JP" altLang="en-US" sz="1600" dirty="0">
                <a:solidFill>
                  <a:srgbClr val="000000"/>
                </a:solidFill>
                <a:latin typeface="HGP創英角ｺﾞｼｯｸUB" pitchFamily="50" charset="-128"/>
              </a:rPr>
              <a:t>　</a:t>
            </a:r>
            <a:r>
              <a:rPr kumimoji="0" lang="en-US" altLang="ja-JP" sz="1600" dirty="0">
                <a:solidFill>
                  <a:srgbClr val="000000"/>
                </a:solidFill>
                <a:latin typeface="HGP創英角ｺﾞｼｯｸUB" pitchFamily="50" charset="-128"/>
              </a:rPr>
              <a:t>2015</a:t>
            </a:r>
            <a:r>
              <a:rPr kumimoji="0" lang="ja-JP" altLang="en-US" sz="1600" dirty="0">
                <a:solidFill>
                  <a:srgbClr val="000000"/>
                </a:solidFill>
                <a:latin typeface="HGP創英角ｺﾞｼｯｸUB" pitchFamily="50" charset="-128"/>
              </a:rPr>
              <a:t>年</a:t>
            </a:r>
            <a:r>
              <a:rPr kumimoji="0" lang="en-US" altLang="ja-JP" sz="1600" dirty="0">
                <a:solidFill>
                  <a:srgbClr val="000000"/>
                </a:solidFill>
                <a:latin typeface="HGP創英角ｺﾞｼｯｸUB" pitchFamily="50" charset="-128"/>
              </a:rPr>
              <a:t>6</a:t>
            </a:r>
            <a:r>
              <a:rPr kumimoji="0" lang="ja-JP" altLang="en-US" sz="1600" dirty="0">
                <a:solidFill>
                  <a:srgbClr val="000000"/>
                </a:solidFill>
                <a:latin typeface="HGP創英角ｺﾞｼｯｸUB" pitchFamily="50" charset="-128"/>
              </a:rPr>
              <a:t>月</a:t>
            </a:r>
            <a:r>
              <a:rPr kumimoji="0" lang="en-US" altLang="ja-JP" sz="1600" dirty="0">
                <a:solidFill>
                  <a:srgbClr val="000000"/>
                </a:solidFill>
                <a:latin typeface="HGP創英角ｺﾞｼｯｸUB" pitchFamily="50" charset="-128"/>
              </a:rPr>
              <a:t>1</a:t>
            </a:r>
            <a:r>
              <a:rPr kumimoji="0" lang="ja-JP" altLang="en-US" sz="1600" dirty="0">
                <a:solidFill>
                  <a:srgbClr val="000000"/>
                </a:solidFill>
                <a:latin typeface="HGP創英角ｺﾞｼｯｸUB" pitchFamily="50" charset="-128"/>
              </a:rPr>
              <a:t>日～</a:t>
            </a:r>
            <a:r>
              <a:rPr kumimoji="0" lang="en-US" altLang="ja-JP" sz="1600" dirty="0">
                <a:solidFill>
                  <a:srgbClr val="000000"/>
                </a:solidFill>
                <a:latin typeface="HGP創英角ｺﾞｼｯｸUB" pitchFamily="50" charset="-128"/>
              </a:rPr>
              <a:t>2016</a:t>
            </a:r>
            <a:r>
              <a:rPr kumimoji="0" lang="ja-JP" altLang="en-US" sz="1600" dirty="0">
                <a:solidFill>
                  <a:srgbClr val="000000"/>
                </a:solidFill>
                <a:latin typeface="HGP創英角ｺﾞｼｯｸUB" pitchFamily="50" charset="-128"/>
              </a:rPr>
              <a:t>年</a:t>
            </a:r>
            <a:r>
              <a:rPr kumimoji="0" lang="en-US" altLang="ja-JP" sz="1600" dirty="0">
                <a:solidFill>
                  <a:srgbClr val="000000"/>
                </a:solidFill>
                <a:latin typeface="HGP創英角ｺﾞｼｯｸUB" pitchFamily="50" charset="-128"/>
              </a:rPr>
              <a:t>3</a:t>
            </a:r>
            <a:r>
              <a:rPr kumimoji="0" lang="ja-JP" altLang="en-US" sz="1600" dirty="0">
                <a:solidFill>
                  <a:srgbClr val="000000"/>
                </a:solidFill>
                <a:latin typeface="HGP創英角ｺﾞｼｯｸUB" pitchFamily="50" charset="-128"/>
              </a:rPr>
              <a:t>月</a:t>
            </a:r>
            <a:r>
              <a:rPr kumimoji="0" lang="en-US" altLang="ja-JP" sz="1600" dirty="0">
                <a:solidFill>
                  <a:srgbClr val="000000"/>
                </a:solidFill>
                <a:latin typeface="HGP創英角ｺﾞｼｯｸUB" pitchFamily="50" charset="-128"/>
              </a:rPr>
              <a:t>31</a:t>
            </a:r>
            <a:r>
              <a:rPr kumimoji="0" lang="ja-JP" altLang="en-US" sz="1600" dirty="0">
                <a:solidFill>
                  <a:srgbClr val="000000"/>
                </a:solidFill>
                <a:latin typeface="HGP創英角ｺﾞｼｯｸUB" pitchFamily="50" charset="-128"/>
              </a:rPr>
              <a:t>日</a:t>
            </a:r>
          </a:p>
          <a:p>
            <a:pPr eaLnBrk="0" hangingPunct="0">
              <a:lnSpc>
                <a:spcPts val="1800"/>
              </a:lnSpc>
              <a:spcBef>
                <a:spcPct val="0"/>
              </a:spcBef>
            </a:pPr>
            <a:r>
              <a:rPr kumimoji="0" lang="ja-JP" altLang="en-US" sz="1600" dirty="0">
                <a:solidFill>
                  <a:srgbClr val="000000"/>
                </a:solidFill>
                <a:latin typeface="HGP創英角ｺﾞｼｯｸUB" pitchFamily="50" charset="-128"/>
              </a:rPr>
              <a:t>　</a:t>
            </a:r>
            <a:r>
              <a:rPr kumimoji="0" lang="en-US" altLang="ja-JP" sz="1600" dirty="0">
                <a:solidFill>
                  <a:srgbClr val="000000"/>
                </a:solidFill>
                <a:latin typeface="HGP創英角ｺﾞｼｯｸUB" pitchFamily="50" charset="-128"/>
              </a:rPr>
              <a:t>【</a:t>
            </a:r>
            <a:r>
              <a:rPr kumimoji="0" lang="ja-JP" altLang="en-US" sz="1600" dirty="0">
                <a:solidFill>
                  <a:srgbClr val="000000"/>
                </a:solidFill>
                <a:latin typeface="HGP創英角ｺﾞｼｯｸUB" pitchFamily="50" charset="-128"/>
              </a:rPr>
              <a:t>対象店舗</a:t>
            </a:r>
            <a:r>
              <a:rPr kumimoji="0" lang="en-US" altLang="ja-JP" sz="1600" dirty="0">
                <a:solidFill>
                  <a:srgbClr val="000000"/>
                </a:solidFill>
                <a:latin typeface="HGP創英角ｺﾞｼｯｸUB" pitchFamily="50" charset="-128"/>
              </a:rPr>
              <a:t>】</a:t>
            </a:r>
            <a:r>
              <a:rPr kumimoji="0" lang="ja-JP" altLang="en-US" sz="1600" dirty="0">
                <a:solidFill>
                  <a:srgbClr val="000000"/>
                </a:solidFill>
                <a:latin typeface="HGP創英角ｺﾞｼｯｸUB" pitchFamily="50" charset="-128"/>
              </a:rPr>
              <a:t>　</a:t>
            </a:r>
            <a:r>
              <a:rPr kumimoji="0" lang="ja-JP" altLang="en-US" sz="1600" dirty="0" smtClean="0">
                <a:solidFill>
                  <a:srgbClr val="0000FF"/>
                </a:solidFill>
                <a:latin typeface="HGP創英角ｺﾞｼｯｸUB" pitchFamily="50" charset="-128"/>
              </a:rPr>
              <a:t>ローソンパナソニック前店</a:t>
            </a:r>
            <a:endParaRPr kumimoji="0" lang="ja-JP" altLang="en-US" sz="1600" dirty="0">
              <a:solidFill>
                <a:srgbClr val="000000"/>
              </a:solidFill>
              <a:latin typeface="HGP創英角ｺﾞｼｯｸUB" pitchFamily="50" charset="-128"/>
            </a:endParaRPr>
          </a:p>
          <a:p>
            <a:pPr eaLnBrk="0" hangingPunct="0">
              <a:lnSpc>
                <a:spcPts val="1800"/>
              </a:lnSpc>
              <a:spcBef>
                <a:spcPct val="0"/>
              </a:spcBef>
            </a:pPr>
            <a:r>
              <a:rPr kumimoji="0" lang="ja-JP" altLang="en-US" sz="1600" dirty="0">
                <a:solidFill>
                  <a:srgbClr val="000000"/>
                </a:solidFill>
                <a:latin typeface="HGP創英角ｺﾞｼｯｸUB" pitchFamily="50" charset="-128"/>
              </a:rPr>
              <a:t>　　　　　　 　　　</a:t>
            </a:r>
            <a:r>
              <a:rPr kumimoji="0" lang="ja-JP" altLang="en-US" sz="1600" dirty="0">
                <a:solidFill>
                  <a:srgbClr val="0000FF"/>
                </a:solidFill>
                <a:latin typeface="HGP創英角ｺﾞｼｯｸUB" pitchFamily="50" charset="-128"/>
              </a:rPr>
              <a:t>ローソン豊橋明海工業</a:t>
            </a:r>
            <a:r>
              <a:rPr kumimoji="0" lang="ja-JP" altLang="en-US" sz="1600" dirty="0" smtClean="0">
                <a:solidFill>
                  <a:srgbClr val="0000FF"/>
                </a:solidFill>
                <a:latin typeface="HGP創英角ｺﾞｼｯｸUB" pitchFamily="50" charset="-128"/>
              </a:rPr>
              <a:t>団地店</a:t>
            </a:r>
            <a:endParaRPr kumimoji="0" lang="en-US" altLang="ja-JP" sz="1600" dirty="0" smtClean="0">
              <a:solidFill>
                <a:srgbClr val="0000FF"/>
              </a:solidFill>
              <a:latin typeface="HGP創英角ｺﾞｼｯｸUB" pitchFamily="50" charset="-128"/>
            </a:endParaRPr>
          </a:p>
          <a:p>
            <a:pPr eaLnBrk="0" hangingPunct="0">
              <a:lnSpc>
                <a:spcPts val="1800"/>
              </a:lnSpc>
              <a:spcBef>
                <a:spcPct val="0"/>
              </a:spcBef>
            </a:pPr>
            <a:r>
              <a:rPr kumimoji="0" lang="ja-JP" altLang="en-US" sz="1600" dirty="0">
                <a:solidFill>
                  <a:srgbClr val="0000FF"/>
                </a:solidFill>
                <a:latin typeface="HGP創英角ｺﾞｼｯｸUB" pitchFamily="50" charset="-128"/>
              </a:rPr>
              <a:t>　</a:t>
            </a:r>
            <a:r>
              <a:rPr kumimoji="0" lang="ja-JP" altLang="en-US" sz="1600" dirty="0" smtClean="0">
                <a:solidFill>
                  <a:srgbClr val="0000FF"/>
                </a:solidFill>
                <a:latin typeface="HGP創英角ｺﾞｼｯｸUB" pitchFamily="50" charset="-128"/>
              </a:rPr>
              <a:t>　　　　　　　　</a:t>
            </a:r>
            <a:r>
              <a:rPr kumimoji="0" lang="ja-JP" altLang="en-US" sz="1600" dirty="0">
                <a:solidFill>
                  <a:srgbClr val="0000FF"/>
                </a:solidFill>
                <a:latin typeface="HGP創英角ｺﾞｼｯｸUB" pitchFamily="50" charset="-128"/>
              </a:rPr>
              <a:t> </a:t>
            </a:r>
            <a:r>
              <a:rPr kumimoji="0" lang="ja-JP" altLang="en-US" sz="1600" dirty="0" smtClean="0">
                <a:solidFill>
                  <a:srgbClr val="0000FF"/>
                </a:solidFill>
                <a:latin typeface="HGP創英角ｺﾞｼｯｸUB" pitchFamily="50" charset="-128"/>
              </a:rPr>
              <a:t>ローソン夢前スマートインター前店　</a:t>
            </a:r>
            <a:r>
              <a:rPr kumimoji="0" lang="ja-JP" altLang="en-US" sz="1400" dirty="0" smtClean="0">
                <a:solidFill>
                  <a:srgbClr val="0000FF"/>
                </a:solidFill>
                <a:latin typeface="HGP創英角ｺﾞｼｯｸUB" pitchFamily="50" charset="-128"/>
              </a:rPr>
              <a:t>（</a:t>
            </a:r>
            <a:r>
              <a:rPr kumimoji="0" lang="en-US" altLang="ja-JP" sz="1400" dirty="0" smtClean="0">
                <a:solidFill>
                  <a:srgbClr val="0000FF"/>
                </a:solidFill>
                <a:latin typeface="HGP創英角ｺﾞｼｯｸUB" pitchFamily="50" charset="-128"/>
              </a:rPr>
              <a:t>2016</a:t>
            </a:r>
            <a:r>
              <a:rPr kumimoji="0" lang="ja-JP" altLang="en-US" sz="1400" dirty="0" smtClean="0">
                <a:solidFill>
                  <a:srgbClr val="0000FF"/>
                </a:solidFill>
                <a:latin typeface="HGP創英角ｺﾞｼｯｸUB" pitchFamily="50" charset="-128"/>
              </a:rPr>
              <a:t>年</a:t>
            </a:r>
            <a:r>
              <a:rPr kumimoji="0" lang="en-US" altLang="ja-JP" sz="1400" dirty="0" smtClean="0">
                <a:solidFill>
                  <a:srgbClr val="0000FF"/>
                </a:solidFill>
                <a:latin typeface="HGP創英角ｺﾞｼｯｸUB" pitchFamily="50" charset="-128"/>
              </a:rPr>
              <a:t>2</a:t>
            </a:r>
            <a:r>
              <a:rPr kumimoji="0" lang="ja-JP" altLang="en-US" sz="1400" dirty="0" smtClean="0">
                <a:solidFill>
                  <a:srgbClr val="0000FF"/>
                </a:solidFill>
                <a:latin typeface="HGP創英角ｺﾞｼｯｸUB" pitchFamily="50" charset="-128"/>
              </a:rPr>
              <a:t>月</a:t>
            </a:r>
            <a:r>
              <a:rPr kumimoji="0" lang="en-US" altLang="ja-JP" sz="1400" dirty="0" smtClean="0">
                <a:solidFill>
                  <a:srgbClr val="0000FF"/>
                </a:solidFill>
                <a:latin typeface="HGP創英角ｺﾞｼｯｸUB" pitchFamily="50" charset="-128"/>
              </a:rPr>
              <a:t>5</a:t>
            </a:r>
            <a:r>
              <a:rPr kumimoji="0" lang="ja-JP" altLang="en-US" sz="1400" dirty="0" smtClean="0">
                <a:solidFill>
                  <a:srgbClr val="0000FF"/>
                </a:solidFill>
                <a:latin typeface="HGP創英角ｺﾞｼｯｸUB" pitchFamily="50" charset="-128"/>
              </a:rPr>
              <a:t>日ｵｰﾌﾟﾝ）</a:t>
            </a:r>
            <a:endParaRPr kumimoji="0" lang="ja-JP" altLang="en-US" sz="1400" dirty="0">
              <a:solidFill>
                <a:srgbClr val="0000FF"/>
              </a:solidFill>
              <a:latin typeface="HGP創英角ｺﾞｼｯｸUB" pitchFamily="50" charset="-128"/>
            </a:endParaRPr>
          </a:p>
          <a:p>
            <a:pPr eaLnBrk="0" hangingPunct="0">
              <a:lnSpc>
                <a:spcPts val="1800"/>
              </a:lnSpc>
              <a:spcBef>
                <a:spcPct val="0"/>
              </a:spcBef>
            </a:pPr>
            <a:r>
              <a:rPr kumimoji="0" lang="ja-JP" altLang="en-US" sz="1600" dirty="0">
                <a:solidFill>
                  <a:srgbClr val="000000"/>
                </a:solidFill>
                <a:latin typeface="HGP創英角ｺﾞｼｯｸUB" pitchFamily="50" charset="-128"/>
              </a:rPr>
              <a:t>　</a:t>
            </a:r>
            <a:r>
              <a:rPr kumimoji="0" lang="en-US" altLang="ja-JP" sz="1600" dirty="0">
                <a:solidFill>
                  <a:srgbClr val="000000"/>
                </a:solidFill>
                <a:latin typeface="HGP創英角ｺﾞｼｯｸUB" pitchFamily="50" charset="-128"/>
              </a:rPr>
              <a:t>【</a:t>
            </a:r>
            <a:r>
              <a:rPr kumimoji="0" lang="ja-JP" altLang="en-US" sz="1600" dirty="0">
                <a:solidFill>
                  <a:srgbClr val="000000"/>
                </a:solidFill>
                <a:latin typeface="HGP創英角ｺﾞｼｯｸUB" pitchFamily="50" charset="-128"/>
              </a:rPr>
              <a:t>実施事項</a:t>
            </a:r>
            <a:r>
              <a:rPr kumimoji="0" lang="en-US" altLang="ja-JP" sz="1600" dirty="0">
                <a:solidFill>
                  <a:srgbClr val="000000"/>
                </a:solidFill>
                <a:latin typeface="HGP創英角ｺﾞｼｯｸUB" pitchFamily="50" charset="-128"/>
              </a:rPr>
              <a:t>】 </a:t>
            </a:r>
            <a:r>
              <a:rPr kumimoji="0" lang="ja-JP" altLang="en-US" sz="1600" dirty="0">
                <a:solidFill>
                  <a:srgbClr val="000000"/>
                </a:solidFill>
                <a:latin typeface="HGP創英角ｺﾞｼｯｸUB" pitchFamily="50" charset="-128"/>
              </a:rPr>
              <a:t>　</a:t>
            </a:r>
            <a:r>
              <a:rPr kumimoji="0" lang="en-US" altLang="ja-JP" sz="1600" dirty="0">
                <a:solidFill>
                  <a:srgbClr val="000000"/>
                </a:solidFill>
                <a:latin typeface="HGP創英角ｺﾞｼｯｸUB" pitchFamily="50" charset="-128"/>
              </a:rPr>
              <a:t>①</a:t>
            </a:r>
            <a:r>
              <a:rPr kumimoji="0" lang="ja-JP" altLang="en-US" sz="1600" dirty="0">
                <a:solidFill>
                  <a:srgbClr val="000000"/>
                </a:solidFill>
                <a:latin typeface="HGP創英角ｺﾞｼｯｸUB" pitchFamily="50" charset="-128"/>
              </a:rPr>
              <a:t>お客様のご意見・感想を収集：店内に専用ボックスを設置</a:t>
            </a:r>
          </a:p>
          <a:p>
            <a:pPr eaLnBrk="0" hangingPunct="0">
              <a:lnSpc>
                <a:spcPts val="1800"/>
              </a:lnSpc>
              <a:spcBef>
                <a:spcPct val="0"/>
              </a:spcBef>
            </a:pPr>
            <a:r>
              <a:rPr kumimoji="0" lang="ja-JP" altLang="en-US" sz="1600" dirty="0">
                <a:solidFill>
                  <a:srgbClr val="000000"/>
                </a:solidFill>
                <a:latin typeface="HGP創英角ｺﾞｼｯｸUB" pitchFamily="50" charset="-128"/>
              </a:rPr>
              <a:t>　　              　②電気使用量削減に関する効果検証：データ計測による比較検証</a:t>
            </a:r>
          </a:p>
          <a:p>
            <a:pPr eaLnBrk="0" hangingPunct="0">
              <a:lnSpc>
                <a:spcPts val="1800"/>
              </a:lnSpc>
              <a:spcBef>
                <a:spcPct val="0"/>
              </a:spcBef>
            </a:pPr>
            <a:r>
              <a:rPr kumimoji="0" lang="ja-JP" altLang="en-US" sz="1600" dirty="0">
                <a:solidFill>
                  <a:srgbClr val="000000"/>
                </a:solidFill>
                <a:latin typeface="HGP創英角ｺﾞｼｯｸUB" pitchFamily="50" charset="-128"/>
              </a:rPr>
              <a:t>　　              　③お客様や従業員を対象としたアンケート調査の実施：利便性・購買意欲への影響や</a:t>
            </a:r>
            <a:endParaRPr kumimoji="0" lang="en-US" altLang="ja-JP" sz="1600" dirty="0">
              <a:solidFill>
                <a:srgbClr val="000000"/>
              </a:solidFill>
              <a:latin typeface="HGP創英角ｺﾞｼｯｸUB" pitchFamily="50" charset="-128"/>
            </a:endParaRPr>
          </a:p>
          <a:p>
            <a:pPr eaLnBrk="0" hangingPunct="0">
              <a:lnSpc>
                <a:spcPts val="1800"/>
              </a:lnSpc>
              <a:spcBef>
                <a:spcPct val="0"/>
              </a:spcBef>
            </a:pPr>
            <a:r>
              <a:rPr kumimoji="0" lang="en-US" altLang="ja-JP" sz="1600" dirty="0">
                <a:solidFill>
                  <a:srgbClr val="000000"/>
                </a:solidFill>
                <a:latin typeface="HGP創英角ｺﾞｼｯｸUB" pitchFamily="50" charset="-128"/>
              </a:rPr>
              <a:t>                    </a:t>
            </a:r>
            <a:r>
              <a:rPr kumimoji="0" lang="ja-JP" altLang="en-US" sz="1600" dirty="0">
                <a:solidFill>
                  <a:srgbClr val="000000"/>
                </a:solidFill>
                <a:latin typeface="HGP創英角ｺﾞｼｯｸUB" pitchFamily="50" charset="-128"/>
              </a:rPr>
              <a:t>　</a:t>
            </a:r>
            <a:r>
              <a:rPr kumimoji="0" lang="en-US" altLang="ja-JP" sz="1600" dirty="0">
                <a:solidFill>
                  <a:srgbClr val="000000"/>
                </a:solidFill>
                <a:latin typeface="HGP創英角ｺﾞｼｯｸUB" pitchFamily="50" charset="-128"/>
              </a:rPr>
              <a:t> </a:t>
            </a:r>
            <a:r>
              <a:rPr kumimoji="0" lang="ja-JP" altLang="en-US" sz="1600" dirty="0">
                <a:solidFill>
                  <a:srgbClr val="000000"/>
                </a:solidFill>
                <a:latin typeface="HGP創英角ｺﾞｼｯｸUB" pitchFamily="50" charset="-128"/>
              </a:rPr>
              <a:t>作業性等に関する調査・分析　等</a:t>
            </a:r>
            <a:endParaRPr kumimoji="0" lang="ja-JP" altLang="ja-JP" sz="1600" dirty="0">
              <a:solidFill>
                <a:srgbClr val="000000"/>
              </a:solidFill>
              <a:latin typeface="HGP創英角ｺﾞｼｯｸUB" pitchFamily="50" charset="-128"/>
            </a:endParaRPr>
          </a:p>
        </p:txBody>
      </p:sp>
      <p:sp>
        <p:nvSpPr>
          <p:cNvPr id="12" name="Text Box 123"/>
          <p:cNvSpPr txBox="1">
            <a:spLocks noChangeArrowheads="1"/>
          </p:cNvSpPr>
          <p:nvPr/>
        </p:nvSpPr>
        <p:spPr bwMode="auto">
          <a:xfrm>
            <a:off x="8253413" y="6593311"/>
            <a:ext cx="865187" cy="292073"/>
          </a:xfrm>
          <a:prstGeom prst="rect">
            <a:avLst/>
          </a:prstGeom>
          <a:noFill/>
          <a:ln>
            <a:noFill/>
          </a:ln>
          <a:effectLst>
            <a:outerShdw dist="35921" dir="2700000" algn="ctr" rotWithShape="0">
              <a:srgbClr val="AEAEAE">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tIns="46800" rIns="18000" bIns="10800">
            <a:spAutoFit/>
          </a:bodyPr>
          <a:lstStyle>
            <a:lvl1pPr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lnSpc>
                <a:spcPct val="80000"/>
              </a:lnSpc>
              <a:spcBef>
                <a:spcPct val="50000"/>
              </a:spcBef>
              <a:spcAft>
                <a:spcPct val="0"/>
              </a:spcAft>
              <a:defRPr kumimoji="1" sz="1400">
                <a:solidFill>
                  <a:srgbClr val="FF0000"/>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lnSpc>
                <a:spcPct val="80000"/>
              </a:lnSpc>
              <a:spcBef>
                <a:spcPct val="50000"/>
              </a:spcBef>
              <a:spcAft>
                <a:spcPct val="0"/>
              </a:spcAft>
              <a:defRPr kumimoji="1" sz="1400">
                <a:solidFill>
                  <a:srgbClr val="FF0000"/>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lnSpc>
                <a:spcPct val="80000"/>
              </a:lnSpc>
              <a:spcBef>
                <a:spcPct val="50000"/>
              </a:spcBef>
              <a:spcAft>
                <a:spcPct val="0"/>
              </a:spcAft>
              <a:defRPr kumimoji="1" sz="1400">
                <a:solidFill>
                  <a:srgbClr val="FF0000"/>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lnSpc>
                <a:spcPct val="80000"/>
              </a:lnSpc>
              <a:spcBef>
                <a:spcPct val="50000"/>
              </a:spcBef>
              <a:spcAft>
                <a:spcPct val="0"/>
              </a:spcAft>
              <a:defRPr kumimoji="1" sz="1400">
                <a:solidFill>
                  <a:srgbClr val="FF0000"/>
                </a:solidFill>
                <a:latin typeface="HGP創英角ｺﾞｼｯｸUB" panose="020B0900000000000000" pitchFamily="50" charset="-128"/>
                <a:ea typeface="HGP創英角ｺﾞｼｯｸUB" panose="020B0900000000000000" pitchFamily="50" charset="-128"/>
              </a:defRPr>
            </a:lvl9pPr>
          </a:lstStyle>
          <a:p>
            <a:pPr algn="r" eaLnBrk="1" hangingPunct="1">
              <a:lnSpc>
                <a:spcPct val="95000"/>
              </a:lnSpc>
            </a:pPr>
            <a:r>
              <a:rPr lang="ja-JP" altLang="en-US" sz="1600" b="1" dirty="0" smtClean="0">
                <a:solidFill>
                  <a:srgbClr val="0033CC"/>
                </a:solidFill>
              </a:rPr>
              <a:t>Ｐ</a:t>
            </a:r>
            <a:r>
              <a:rPr lang="en-US" altLang="ja-JP" sz="1600" b="1" dirty="0" smtClean="0">
                <a:solidFill>
                  <a:srgbClr val="0033CC"/>
                </a:solidFill>
              </a:rPr>
              <a:t>15 </a:t>
            </a:r>
            <a:endParaRPr lang="ja-JP" altLang="en-US" sz="1600" b="1" dirty="0">
              <a:solidFill>
                <a:srgbClr val="0033CC"/>
              </a:solidFill>
            </a:endParaRPr>
          </a:p>
        </p:txBody>
      </p:sp>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460" y="1434006"/>
            <a:ext cx="837420" cy="445005"/>
          </a:xfrm>
          <a:prstGeom prst="rect">
            <a:avLst/>
          </a:prstGeom>
        </p:spPr>
      </p:pic>
      <p:pic>
        <p:nvPicPr>
          <p:cNvPr id="3" name="図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326" y="1052736"/>
            <a:ext cx="1116200" cy="400912"/>
          </a:xfrm>
          <a:prstGeom prst="rect">
            <a:avLst/>
          </a:prstGeom>
        </p:spPr>
      </p:pic>
      <p:pic>
        <p:nvPicPr>
          <p:cNvPr id="13" name="図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0406" y="4936126"/>
            <a:ext cx="2160240" cy="1620181"/>
          </a:xfrm>
          <a:prstGeom prst="rect">
            <a:avLst/>
          </a:prstGeom>
          <a:ln>
            <a:solidFill>
              <a:schemeClr val="tx1"/>
            </a:solidFill>
          </a:ln>
        </p:spPr>
      </p:pic>
      <p:pic>
        <p:nvPicPr>
          <p:cNvPr id="15" name="図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78410" y="4928993"/>
            <a:ext cx="2160243" cy="1620182"/>
          </a:xfrm>
          <a:prstGeom prst="rect">
            <a:avLst/>
          </a:prstGeom>
          <a:ln>
            <a:solidFill>
              <a:schemeClr val="tx1"/>
            </a:solidFill>
          </a:ln>
        </p:spPr>
      </p:pic>
      <p:pic>
        <p:nvPicPr>
          <p:cNvPr id="4" name="図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96272" y="4930287"/>
            <a:ext cx="2166263" cy="1623393"/>
          </a:xfrm>
          <a:prstGeom prst="rect">
            <a:avLst/>
          </a:prstGeom>
          <a:ln>
            <a:solidFill>
              <a:schemeClr val="tx1"/>
            </a:solidFill>
          </a:ln>
        </p:spPr>
      </p:pic>
      <p:pic>
        <p:nvPicPr>
          <p:cNvPr id="5" name="図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35066" y="4920446"/>
            <a:ext cx="2206025" cy="1651854"/>
          </a:xfrm>
          <a:prstGeom prst="rect">
            <a:avLst/>
          </a:prstGeom>
          <a:ln>
            <a:solidFill>
              <a:schemeClr val="tx1"/>
            </a:solidFill>
          </a:ln>
        </p:spPr>
      </p:pic>
      <p:sp>
        <p:nvSpPr>
          <p:cNvPr id="16" name="テキスト プレースホルダー 3"/>
          <p:cNvSpPr txBox="1">
            <a:spLocks/>
          </p:cNvSpPr>
          <p:nvPr/>
        </p:nvSpPr>
        <p:spPr>
          <a:xfrm>
            <a:off x="99804" y="6537356"/>
            <a:ext cx="4256172" cy="267938"/>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ts val="2000"/>
              </a:lnSpc>
              <a:buFontTx/>
              <a:buNone/>
            </a:pPr>
            <a:r>
              <a:rPr lang="en-US" altLang="ja-JP" sz="1600" kern="0" dirty="0" smtClean="0">
                <a:solidFill>
                  <a:srgbClr val="000000"/>
                </a:solidFill>
                <a:latin typeface="HGP創英角ｺﾞｼｯｸUB" panose="020B0900000000000000" pitchFamily="50" charset="-128"/>
                <a:ea typeface="HGP創英角ｺﾞｼｯｸUB" panose="020B0900000000000000" pitchFamily="50" charset="-128"/>
              </a:rPr>
              <a:t>【</a:t>
            </a:r>
            <a:r>
              <a:rPr lang="ja-JP" altLang="en-US" sz="1600" kern="0" dirty="0" smtClean="0">
                <a:solidFill>
                  <a:srgbClr val="000000"/>
                </a:solidFill>
                <a:latin typeface="HGP創英角ｺﾞｼｯｸUB" panose="020B0900000000000000" pitchFamily="50" charset="-128"/>
                <a:ea typeface="HGP創英角ｺﾞｼｯｸUB" panose="020B0900000000000000" pitchFamily="50" charset="-128"/>
              </a:rPr>
              <a:t>豊橋明海工業団地店</a:t>
            </a:r>
            <a:r>
              <a:rPr lang="en-US" altLang="ja-JP" sz="1600" kern="0" dirty="0" smtClean="0">
                <a:solidFill>
                  <a:srgbClr val="000000"/>
                </a:solidFill>
                <a:latin typeface="HGP創英角ｺﾞｼｯｸUB" panose="020B0900000000000000" pitchFamily="50" charset="-128"/>
                <a:ea typeface="HGP創英角ｺﾞｼｯｸUB" panose="020B0900000000000000" pitchFamily="50" charset="-128"/>
              </a:rPr>
              <a:t>】</a:t>
            </a:r>
            <a:r>
              <a:rPr lang="ja-JP" altLang="en-US" sz="1600" kern="0" dirty="0" smtClean="0">
                <a:solidFill>
                  <a:srgbClr val="000000"/>
                </a:solidFill>
                <a:latin typeface="HGP創英角ｺﾞｼｯｸUB" panose="020B0900000000000000" pitchFamily="50" charset="-128"/>
                <a:ea typeface="HGP創英角ｺﾞｼｯｸUB" panose="020B0900000000000000" pitchFamily="50" charset="-128"/>
              </a:rPr>
              <a:t>　扉付オープンケース　</a:t>
            </a:r>
            <a:endParaRPr lang="ja-JP" altLang="en-US" sz="1600" kern="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17" name="テキスト ボックス 20"/>
          <p:cNvSpPr txBox="1">
            <a:spLocks noChangeArrowheads="1"/>
          </p:cNvSpPr>
          <p:nvPr/>
        </p:nvSpPr>
        <p:spPr bwMode="auto">
          <a:xfrm>
            <a:off x="-14608" y="87015"/>
            <a:ext cx="77768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dirty="0" smtClean="0">
                <a:solidFill>
                  <a:srgbClr val="0000FF"/>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■その</a:t>
            </a:r>
            <a:r>
              <a:rPr lang="ja-JP" altLang="en-US" sz="2400" dirty="0">
                <a:solidFill>
                  <a:srgbClr val="0000FF"/>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他</a:t>
            </a:r>
            <a:r>
              <a:rPr lang="ja-JP" altLang="en-US" sz="2400" dirty="0" smtClean="0">
                <a:solidFill>
                  <a:srgbClr val="0000FF"/>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取組み：環境省社会実験事業（扉付ケースの普及）　</a:t>
            </a:r>
            <a:endParaRPr lang="ja-JP" altLang="en-US" sz="2400" dirty="0">
              <a:solidFill>
                <a:srgbClr val="0000FF"/>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p:txBody>
      </p:sp>
      <p:sp>
        <p:nvSpPr>
          <p:cNvPr id="34818" name="AutoShape 9"/>
          <p:cNvSpPr>
            <a:spLocks noChangeArrowheads="1"/>
          </p:cNvSpPr>
          <p:nvPr/>
        </p:nvSpPr>
        <p:spPr bwMode="auto">
          <a:xfrm>
            <a:off x="1212676" y="1058724"/>
            <a:ext cx="7684962" cy="843565"/>
          </a:xfrm>
          <a:prstGeom prst="roundRect">
            <a:avLst>
              <a:gd name="adj" fmla="val 2602"/>
            </a:avLst>
          </a:prstGeom>
          <a:noFill/>
          <a:ln w="19050">
            <a:solidFill>
              <a:srgbClr val="000000"/>
            </a:solidFill>
            <a:round/>
            <a:headEnd/>
            <a:tailEnd/>
          </a:ln>
        </p:spPr>
        <p:txBody>
          <a:bodyPr lIns="18000" tIns="8890" rIns="18000" bIns="8890" anchor="ctr"/>
          <a:lstStyle/>
          <a:p>
            <a:pPr indent="152400" eaLnBrk="0" hangingPunct="0">
              <a:lnSpc>
                <a:spcPts val="2000"/>
              </a:lnSpc>
              <a:spcBef>
                <a:spcPct val="0"/>
              </a:spcBef>
            </a:pPr>
            <a:r>
              <a:rPr kumimoji="0" lang="ja-JP" altLang="ja-JP" sz="2000" dirty="0">
                <a:solidFill>
                  <a:srgbClr val="0000FF"/>
                </a:solidFill>
                <a:latin typeface="HGP創英角ｺﾞｼｯｸUB" pitchFamily="50" charset="-128"/>
                <a:cs typeface="Times New Roman" pitchFamily="18" charset="0"/>
              </a:rPr>
              <a:t>環境省</a:t>
            </a:r>
            <a:r>
              <a:rPr kumimoji="0" lang="ja-JP" altLang="en-US" sz="2000" dirty="0">
                <a:solidFill>
                  <a:srgbClr val="0000FF"/>
                </a:solidFill>
                <a:latin typeface="HGP創英角ｺﾞｼｯｸUB" pitchFamily="50" charset="-128"/>
                <a:cs typeface="Times New Roman" pitchFamily="18" charset="0"/>
              </a:rPr>
              <a:t>の補助事業として</a:t>
            </a:r>
            <a:r>
              <a:rPr kumimoji="0" lang="ja-JP" altLang="ja-JP" sz="2000" dirty="0">
                <a:solidFill>
                  <a:srgbClr val="0000FF"/>
                </a:solidFill>
                <a:latin typeface="HGP創英角ｺﾞｼｯｸUB" pitchFamily="50" charset="-128"/>
                <a:cs typeface="Times New Roman" pitchFamily="18" charset="0"/>
              </a:rPr>
              <a:t>、</a:t>
            </a:r>
            <a:r>
              <a:rPr kumimoji="0" lang="ja-JP" altLang="ja-JP" sz="2000" dirty="0">
                <a:solidFill>
                  <a:srgbClr val="FF0000"/>
                </a:solidFill>
                <a:latin typeface="HGP創英角ｺﾞｼｯｸUB" pitchFamily="50" charset="-128"/>
                <a:cs typeface="Times New Roman" pitchFamily="18" charset="0"/>
              </a:rPr>
              <a:t>「冷やすワザ」</a:t>
            </a:r>
            <a:r>
              <a:rPr kumimoji="0" lang="ja-JP" altLang="en-US" sz="2000" dirty="0">
                <a:solidFill>
                  <a:srgbClr val="FF0000"/>
                </a:solidFill>
                <a:latin typeface="HGP創英角ｺﾞｼｯｸUB" pitchFamily="50" charset="-128"/>
                <a:cs typeface="Times New Roman" pitchFamily="18" charset="0"/>
              </a:rPr>
              <a:t>（省エネ型自然</a:t>
            </a:r>
            <a:r>
              <a:rPr kumimoji="0" lang="ja-JP" altLang="en-US" sz="2000" dirty="0" smtClean="0">
                <a:solidFill>
                  <a:srgbClr val="FF0000"/>
                </a:solidFill>
                <a:latin typeface="HGP創英角ｺﾞｼｯｸUB" pitchFamily="50" charset="-128"/>
                <a:cs typeface="Times New Roman" pitchFamily="18" charset="0"/>
              </a:rPr>
              <a:t>冷媒機器）</a:t>
            </a:r>
            <a:r>
              <a:rPr kumimoji="0" lang="ja-JP" altLang="ja-JP" sz="2000" dirty="0" smtClean="0">
                <a:solidFill>
                  <a:srgbClr val="FF0000"/>
                </a:solidFill>
                <a:latin typeface="HGP創英角ｺﾞｼｯｸUB" pitchFamily="50" charset="-128"/>
                <a:cs typeface="Times New Roman" pitchFamily="18" charset="0"/>
              </a:rPr>
              <a:t>に</a:t>
            </a:r>
            <a:endParaRPr kumimoji="0" lang="en-US" altLang="ja-JP" sz="2000" dirty="0" smtClean="0">
              <a:solidFill>
                <a:srgbClr val="FF0000"/>
              </a:solidFill>
              <a:latin typeface="HGP創英角ｺﾞｼｯｸUB" pitchFamily="50" charset="-128"/>
              <a:cs typeface="Times New Roman" pitchFamily="18" charset="0"/>
            </a:endParaRPr>
          </a:p>
          <a:p>
            <a:pPr indent="152400" eaLnBrk="0" hangingPunct="0">
              <a:lnSpc>
                <a:spcPts val="2000"/>
              </a:lnSpc>
              <a:spcBef>
                <a:spcPct val="0"/>
              </a:spcBef>
            </a:pPr>
            <a:r>
              <a:rPr kumimoji="0" lang="ja-JP" altLang="ja-JP" sz="2000" dirty="0" smtClean="0">
                <a:solidFill>
                  <a:srgbClr val="FF0000"/>
                </a:solidFill>
                <a:latin typeface="HGP創英角ｺﾞｼｯｸUB" pitchFamily="50" charset="-128"/>
                <a:cs typeface="Times New Roman" pitchFamily="18" charset="0"/>
              </a:rPr>
              <a:t>扉を組み合わせる</a:t>
            </a:r>
            <a:r>
              <a:rPr kumimoji="0" lang="ja-JP" altLang="ja-JP" sz="2000" dirty="0">
                <a:solidFill>
                  <a:srgbClr val="FF0000"/>
                </a:solidFill>
                <a:latin typeface="HGP創英角ｺﾞｼｯｸUB" pitchFamily="50" charset="-128"/>
                <a:cs typeface="Times New Roman" pitchFamily="18" charset="0"/>
              </a:rPr>
              <a:t>こと</a:t>
            </a:r>
            <a:r>
              <a:rPr kumimoji="0" lang="ja-JP" altLang="ja-JP" sz="2000" dirty="0">
                <a:solidFill>
                  <a:srgbClr val="0000FF"/>
                </a:solidFill>
                <a:latin typeface="HGP創英角ｺﾞｼｯｸUB" pitchFamily="50" charset="-128"/>
                <a:cs typeface="Times New Roman" pitchFamily="18" charset="0"/>
              </a:rPr>
              <a:t>で温室効果ガスの更なる</a:t>
            </a:r>
            <a:r>
              <a:rPr kumimoji="0" lang="ja-JP" altLang="ja-JP" sz="2000" dirty="0" smtClean="0">
                <a:solidFill>
                  <a:srgbClr val="0000FF"/>
                </a:solidFill>
                <a:latin typeface="HGP創英角ｺﾞｼｯｸUB" pitchFamily="50" charset="-128"/>
                <a:cs typeface="Times New Roman" pitchFamily="18" charset="0"/>
              </a:rPr>
              <a:t>削減を</a:t>
            </a:r>
            <a:r>
              <a:rPr kumimoji="0" lang="ja-JP" altLang="ja-JP" sz="2000" dirty="0">
                <a:solidFill>
                  <a:srgbClr val="0000FF"/>
                </a:solidFill>
                <a:latin typeface="HGP創英角ｺﾞｼｯｸUB" pitchFamily="50" charset="-128"/>
                <a:cs typeface="Times New Roman" pitchFamily="18" charset="0"/>
              </a:rPr>
              <a:t>図る</a:t>
            </a:r>
            <a:r>
              <a:rPr kumimoji="0" lang="ja-JP" altLang="ja-JP" sz="2000" dirty="0" smtClean="0">
                <a:solidFill>
                  <a:srgbClr val="0000FF"/>
                </a:solidFill>
                <a:latin typeface="HGP創英角ｺﾞｼｯｸUB" pitchFamily="50" charset="-128"/>
                <a:cs typeface="Times New Roman" pitchFamily="18" charset="0"/>
              </a:rPr>
              <a:t>取り組み</a:t>
            </a:r>
            <a:endParaRPr kumimoji="0" lang="en-US" altLang="ja-JP" sz="2000" dirty="0" smtClean="0">
              <a:solidFill>
                <a:srgbClr val="0000FF"/>
              </a:solidFill>
              <a:latin typeface="HGP創英角ｺﾞｼｯｸUB" pitchFamily="50" charset="-128"/>
              <a:cs typeface="Times New Roman" pitchFamily="18" charset="0"/>
            </a:endParaRPr>
          </a:p>
          <a:p>
            <a:pPr indent="152400" eaLnBrk="0" hangingPunct="0">
              <a:lnSpc>
                <a:spcPts val="2000"/>
              </a:lnSpc>
              <a:spcBef>
                <a:spcPct val="0"/>
              </a:spcBef>
            </a:pPr>
            <a:r>
              <a:rPr kumimoji="0" lang="ja-JP" altLang="ja-JP" sz="2000" dirty="0" smtClean="0">
                <a:solidFill>
                  <a:srgbClr val="0000FF"/>
                </a:solidFill>
                <a:latin typeface="HGP創英角ｺﾞｼｯｸUB" pitchFamily="50" charset="-128"/>
                <a:cs typeface="Times New Roman" pitchFamily="18" charset="0"/>
              </a:rPr>
              <a:t>について</a:t>
            </a:r>
            <a:r>
              <a:rPr kumimoji="0" lang="ja-JP" altLang="en-US" sz="2000" dirty="0" smtClean="0">
                <a:solidFill>
                  <a:srgbClr val="0000FF"/>
                </a:solidFill>
                <a:latin typeface="HGP創英角ｺﾞｼｯｸUB" pitchFamily="50" charset="-128"/>
                <a:cs typeface="Times New Roman" pitchFamily="18" charset="0"/>
              </a:rPr>
              <a:t>、</a:t>
            </a:r>
            <a:r>
              <a:rPr kumimoji="0" lang="ja-JP" altLang="ja-JP" sz="2000" dirty="0" smtClean="0">
                <a:solidFill>
                  <a:srgbClr val="0000FF"/>
                </a:solidFill>
                <a:latin typeface="HGP創英角ｺﾞｼｯｸUB" pitchFamily="50" charset="-128"/>
                <a:cs typeface="Times New Roman" pitchFamily="18" charset="0"/>
              </a:rPr>
              <a:t>その効果や</a:t>
            </a:r>
            <a:r>
              <a:rPr kumimoji="0" lang="ja-JP" altLang="ja-JP" sz="2000" dirty="0">
                <a:solidFill>
                  <a:srgbClr val="0000FF"/>
                </a:solidFill>
                <a:latin typeface="HGP創英角ｺﾞｼｯｸUB" pitchFamily="50" charset="-128"/>
                <a:cs typeface="Times New Roman" pitchFamily="18" charset="0"/>
              </a:rPr>
              <a:t>課題、解決策を</a:t>
            </a:r>
            <a:r>
              <a:rPr kumimoji="0" lang="ja-JP" altLang="ja-JP" sz="2000" dirty="0" smtClean="0">
                <a:solidFill>
                  <a:srgbClr val="0000FF"/>
                </a:solidFill>
                <a:latin typeface="HGP創英角ｺﾞｼｯｸUB" pitchFamily="50" charset="-128"/>
                <a:cs typeface="Times New Roman" pitchFamily="18" charset="0"/>
              </a:rPr>
              <a:t>検証する</a:t>
            </a:r>
            <a:r>
              <a:rPr kumimoji="0" lang="ja-JP" altLang="ja-JP" sz="2000" dirty="0">
                <a:solidFill>
                  <a:srgbClr val="0000FF"/>
                </a:solidFill>
                <a:latin typeface="HGP創英角ｺﾞｼｯｸUB" pitchFamily="50" charset="-128"/>
                <a:cs typeface="Times New Roman" pitchFamily="18" charset="0"/>
              </a:rPr>
              <a:t>社会実験</a:t>
            </a:r>
            <a:r>
              <a:rPr kumimoji="0" lang="ja-JP" altLang="ja-JP" sz="2000" dirty="0" smtClean="0">
                <a:solidFill>
                  <a:srgbClr val="0000FF"/>
                </a:solidFill>
                <a:latin typeface="HGP創英角ｺﾞｼｯｸUB" pitchFamily="50" charset="-128"/>
                <a:cs typeface="Times New Roman" pitchFamily="18" charset="0"/>
              </a:rPr>
              <a:t>を</a:t>
            </a:r>
            <a:r>
              <a:rPr kumimoji="0" lang="ja-JP" altLang="en-US" sz="2000" dirty="0" smtClean="0">
                <a:solidFill>
                  <a:srgbClr val="0000FF"/>
                </a:solidFill>
                <a:latin typeface="HGP創英角ｺﾞｼｯｸUB" pitchFamily="50" charset="-128"/>
                <a:cs typeface="Times New Roman" pitchFamily="18" charset="0"/>
              </a:rPr>
              <a:t>実施</a:t>
            </a:r>
            <a:r>
              <a:rPr kumimoji="0" lang="ja-JP" altLang="ja-JP" sz="2000" dirty="0" smtClean="0">
                <a:solidFill>
                  <a:srgbClr val="0000FF"/>
                </a:solidFill>
                <a:latin typeface="HGP創英角ｺﾞｼｯｸUB" pitchFamily="50" charset="-128"/>
                <a:cs typeface="Times New Roman" pitchFamily="18" charset="0"/>
              </a:rPr>
              <a:t>。</a:t>
            </a:r>
            <a:endParaRPr kumimoji="0" lang="ja-JP" altLang="ja-JP" sz="2000" dirty="0">
              <a:solidFill>
                <a:srgbClr val="0000FF"/>
              </a:solidFill>
              <a:latin typeface="HGP創英角ｺﾞｼｯｸUB" pitchFamily="50" charset="-128"/>
              <a:cs typeface="Times New Roman" pitchFamily="18" charset="0"/>
            </a:endParaRPr>
          </a:p>
        </p:txBody>
      </p:sp>
      <p:sp>
        <p:nvSpPr>
          <p:cNvPr id="18" name="テキスト ボックス 20"/>
          <p:cNvSpPr txBox="1">
            <a:spLocks noChangeArrowheads="1"/>
          </p:cNvSpPr>
          <p:nvPr/>
        </p:nvSpPr>
        <p:spPr bwMode="auto">
          <a:xfrm>
            <a:off x="-36512" y="670878"/>
            <a:ext cx="90776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dirty="0" smtClean="0">
                <a:latin typeface="HGP創英角ｺﾞｼｯｸUB" panose="020B0900000000000000" pitchFamily="50" charset="-128"/>
                <a:ea typeface="HGP創英角ｺﾞｼｯｸUB" panose="020B0900000000000000" pitchFamily="50" charset="-128"/>
                <a:cs typeface="Times New Roman" panose="02020603050405020304" pitchFamily="18" charset="0"/>
              </a:rPr>
              <a:t>◎平成</a:t>
            </a:r>
            <a:r>
              <a:rPr lang="en-US" altLang="ja-JP" sz="20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27</a:t>
            </a:r>
            <a:r>
              <a:rPr lang="ja-JP" altLang="en-US" sz="20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年度省エネ型自然冷媒機器の更なる省エネ化に関する社会実験等事業</a:t>
            </a:r>
          </a:p>
        </p:txBody>
      </p:sp>
    </p:spTree>
    <p:extLst>
      <p:ext uri="{BB962C8B-B14F-4D97-AF65-F5344CB8AC3E}">
        <p14:creationId xmlns:p14="http://schemas.microsoft.com/office/powerpoint/2010/main" val="1741540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69" y="2590784"/>
            <a:ext cx="9144669" cy="4006568"/>
          </a:xfrm>
          <a:prstGeom prst="rect">
            <a:avLst/>
          </a:prstGeom>
          <a:solidFill>
            <a:srgbClr val="FF0000">
              <a:lumMod val="20000"/>
              <a:lumOff val="80000"/>
            </a:srgbClr>
          </a:solidFill>
          <a:effectLst/>
        </p:spPr>
      </p:pic>
      <p:sp>
        <p:nvSpPr>
          <p:cNvPr id="6" name="線吹き出し 3 (枠付き) 5"/>
          <p:cNvSpPr/>
          <p:nvPr/>
        </p:nvSpPr>
        <p:spPr>
          <a:xfrm>
            <a:off x="6244664" y="3960598"/>
            <a:ext cx="2736304" cy="678819"/>
          </a:xfrm>
          <a:prstGeom prst="borderCallout3">
            <a:avLst>
              <a:gd name="adj1" fmla="val 18750"/>
              <a:gd name="adj2" fmla="val -8333"/>
              <a:gd name="adj3" fmla="val 18750"/>
              <a:gd name="adj4" fmla="val -16667"/>
              <a:gd name="adj5" fmla="val -34346"/>
              <a:gd name="adj6" fmla="val -16128"/>
              <a:gd name="adj7" fmla="val -90823"/>
              <a:gd name="adj8" fmla="val 49142"/>
            </a:avLst>
          </a:prstGeom>
          <a:solidFill>
            <a:srgbClr val="FF0000">
              <a:lumMod val="20000"/>
              <a:lumOff val="80000"/>
              <a:alpha val="90000"/>
            </a:srgbClr>
          </a:solidFill>
          <a:ln w="31750" cap="flat" cmpd="sng" algn="ctr">
            <a:solidFill>
              <a:srgbClr val="FF0000"/>
            </a:solidFill>
            <a:prstDash val="solid"/>
            <a:miter lim="800000"/>
            <a:tailEnd type="oval" w="lg" len="lg"/>
          </a:ln>
          <a:effectLst/>
        </p:spPr>
        <p:txBody>
          <a:bodyPr lIns="0" rIns="0"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ja-JP" altLang="en-US" sz="1800" i="0" u="none" strike="noStrike" kern="0" cap="none" spc="0" normalizeH="0" baseline="0" noProof="0" dirty="0" smtClean="0">
                <a:ln>
                  <a:noFill/>
                </a:ln>
                <a:solidFill>
                  <a:srgbClr val="C00000"/>
                </a:solidFill>
                <a:effectLst/>
                <a:uLnTx/>
                <a:uFillTx/>
                <a:latin typeface="HGP創英角ｺﾞｼｯｸUB" panose="020B0900000000000000" pitchFamily="50" charset="-128"/>
              </a:rPr>
              <a:t>バイオマス発電設備</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ja-JP" altLang="en-US" sz="1800" i="0" u="none" strike="noStrike" kern="0" cap="none" spc="0" normalizeH="0" baseline="0" noProof="0" dirty="0" smtClean="0">
                <a:ln>
                  <a:noFill/>
                </a:ln>
                <a:solidFill>
                  <a:srgbClr val="C00000"/>
                </a:solidFill>
                <a:effectLst/>
                <a:uLnTx/>
                <a:uFillTx/>
                <a:latin typeface="HGP創英角ｺﾞｼｯｸUB" panose="020B0900000000000000" pitchFamily="50" charset="-128"/>
              </a:rPr>
              <a:t>（廃油リサイクル燃料使用）</a:t>
            </a:r>
          </a:p>
        </p:txBody>
      </p:sp>
      <p:sp>
        <p:nvSpPr>
          <p:cNvPr id="7" name="線吹き出し 3 (枠付き) 6"/>
          <p:cNvSpPr/>
          <p:nvPr/>
        </p:nvSpPr>
        <p:spPr>
          <a:xfrm>
            <a:off x="6300192" y="4882869"/>
            <a:ext cx="2304255" cy="546313"/>
          </a:xfrm>
          <a:prstGeom prst="borderCallout3">
            <a:avLst>
              <a:gd name="adj1" fmla="val 74542"/>
              <a:gd name="adj2" fmla="val -5655"/>
              <a:gd name="adj3" fmla="val 74542"/>
              <a:gd name="adj4" fmla="val -15817"/>
              <a:gd name="adj5" fmla="val 73117"/>
              <a:gd name="adj6" fmla="val -16611"/>
              <a:gd name="adj7" fmla="val -179077"/>
              <a:gd name="adj8" fmla="val -40658"/>
            </a:avLst>
          </a:prstGeom>
          <a:solidFill>
            <a:srgbClr val="FFFFFF"/>
          </a:solidFill>
          <a:ln w="31750" cap="flat" cmpd="sng" algn="ctr">
            <a:solidFill>
              <a:srgbClr val="0000FF"/>
            </a:solidFill>
            <a:prstDash val="solid"/>
            <a:miter lim="800000"/>
            <a:tailEnd type="oval" w="lg" len="lg"/>
          </a:ln>
          <a:effectLst/>
        </p:spPr>
        <p:txBody>
          <a:bodyPr lIns="0" rIns="0"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ja-JP" altLang="en-US" sz="1600" i="0" u="none" strike="noStrike" kern="0" cap="none" spc="0" normalizeH="0" baseline="0" noProof="0" dirty="0" smtClean="0">
                <a:ln>
                  <a:noFill/>
                </a:ln>
                <a:solidFill>
                  <a:srgbClr val="000000"/>
                </a:solidFill>
                <a:effectLst/>
                <a:uLnTx/>
                <a:uFillTx/>
                <a:latin typeface="HGP創英角ｺﾞｼｯｸUB" panose="020B0900000000000000" pitchFamily="50" charset="-128"/>
              </a:rPr>
              <a:t>太陽光発電設備</a:t>
            </a:r>
            <a:r>
              <a:rPr kumimoji="0" lang="en-US" altLang="ja-JP" sz="1600" i="0" u="none" strike="noStrike" kern="0" cap="none" spc="0" normalizeH="0" baseline="0" noProof="0" dirty="0" smtClean="0">
                <a:ln>
                  <a:noFill/>
                </a:ln>
                <a:solidFill>
                  <a:srgbClr val="000000"/>
                </a:solidFill>
                <a:effectLst/>
                <a:uLnTx/>
                <a:uFillTx/>
                <a:latin typeface="HGP創英角ｺﾞｼｯｸUB" panose="020B0900000000000000" pitchFamily="50" charset="-128"/>
              </a:rPr>
              <a:t/>
            </a:r>
            <a:br>
              <a:rPr kumimoji="0" lang="en-US" altLang="ja-JP" sz="1600" i="0" u="none" strike="noStrike" kern="0" cap="none" spc="0" normalizeH="0" baseline="0" noProof="0" dirty="0" smtClean="0">
                <a:ln>
                  <a:noFill/>
                </a:ln>
                <a:solidFill>
                  <a:srgbClr val="000000"/>
                </a:solidFill>
                <a:effectLst/>
                <a:uLnTx/>
                <a:uFillTx/>
                <a:latin typeface="HGP創英角ｺﾞｼｯｸUB" panose="020B0900000000000000" pitchFamily="50" charset="-128"/>
              </a:rPr>
            </a:br>
            <a:r>
              <a:rPr kumimoji="0" lang="ja-JP" altLang="en-US" sz="1600" i="0" u="none" strike="noStrike" kern="0" cap="none" spc="0" normalizeH="0" baseline="0" noProof="0" dirty="0" smtClean="0">
                <a:ln>
                  <a:noFill/>
                </a:ln>
                <a:solidFill>
                  <a:srgbClr val="000000"/>
                </a:solidFill>
                <a:effectLst/>
                <a:uLnTx/>
                <a:uFillTx/>
                <a:latin typeface="HGP創英角ｺﾞｼｯｸUB" panose="020B0900000000000000" pitchFamily="50" charset="-128"/>
              </a:rPr>
              <a:t>（売電・店舗）</a:t>
            </a:r>
          </a:p>
        </p:txBody>
      </p:sp>
      <p:sp>
        <p:nvSpPr>
          <p:cNvPr id="8" name="線吹き出し 3 (枠付き) 7"/>
          <p:cNvSpPr/>
          <p:nvPr/>
        </p:nvSpPr>
        <p:spPr>
          <a:xfrm>
            <a:off x="6300192" y="6169499"/>
            <a:ext cx="2304256" cy="319599"/>
          </a:xfrm>
          <a:prstGeom prst="borderCallout3">
            <a:avLst>
              <a:gd name="adj1" fmla="val 67480"/>
              <a:gd name="adj2" fmla="val -6317"/>
              <a:gd name="adj3" fmla="val 67479"/>
              <a:gd name="adj4" fmla="val -13205"/>
              <a:gd name="adj5" fmla="val 58184"/>
              <a:gd name="adj6" fmla="val -13737"/>
              <a:gd name="adj7" fmla="val -510557"/>
              <a:gd name="adj8" fmla="val -88576"/>
            </a:avLst>
          </a:prstGeom>
          <a:solidFill>
            <a:srgbClr val="FFFFFF"/>
          </a:solidFill>
          <a:ln w="31750" cap="flat" cmpd="sng" algn="ctr">
            <a:solidFill>
              <a:srgbClr val="FFC000"/>
            </a:solidFill>
            <a:prstDash val="solid"/>
            <a:miter lim="800000"/>
            <a:tailEnd type="oval" w="lg" len="lg"/>
          </a:ln>
          <a:effectLst/>
        </p:spPr>
        <p:txBody>
          <a:bodyPr lIns="0" rIns="0"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ja-JP" altLang="en-US" sz="1600" i="0" u="none" strike="noStrike" kern="0" cap="none" spc="0" normalizeH="0" baseline="0" noProof="0" dirty="0" smtClean="0">
                <a:ln>
                  <a:noFill/>
                </a:ln>
                <a:solidFill>
                  <a:srgbClr val="000000"/>
                </a:solidFill>
                <a:effectLst/>
                <a:uLnTx/>
                <a:uFillTx/>
                <a:latin typeface="HGP創英角ｺﾞｼｯｸUB" panose="020B0900000000000000" pitchFamily="50" charset="-128"/>
              </a:rPr>
              <a:t>ＬＥＤ照明（調光付）</a:t>
            </a:r>
          </a:p>
        </p:txBody>
      </p:sp>
      <p:sp>
        <p:nvSpPr>
          <p:cNvPr id="9" name="線吹き出し 3 (枠付き) 8"/>
          <p:cNvSpPr/>
          <p:nvPr/>
        </p:nvSpPr>
        <p:spPr>
          <a:xfrm>
            <a:off x="6300192" y="5526184"/>
            <a:ext cx="2304256" cy="546313"/>
          </a:xfrm>
          <a:prstGeom prst="borderCallout3">
            <a:avLst>
              <a:gd name="adj1" fmla="val 67480"/>
              <a:gd name="adj2" fmla="val -6317"/>
              <a:gd name="adj3" fmla="val 67479"/>
              <a:gd name="adj4" fmla="val -14715"/>
              <a:gd name="adj5" fmla="val 65872"/>
              <a:gd name="adj6" fmla="val -21049"/>
              <a:gd name="adj7" fmla="val -233117"/>
              <a:gd name="adj8" fmla="val -51730"/>
            </a:avLst>
          </a:prstGeom>
          <a:solidFill>
            <a:srgbClr val="FFFFFF"/>
          </a:solidFill>
          <a:ln w="31750" cap="flat" cmpd="sng" algn="ctr">
            <a:solidFill>
              <a:srgbClr val="FFC000"/>
            </a:solidFill>
            <a:prstDash val="solid"/>
            <a:miter lim="800000"/>
            <a:tailEnd type="oval" w="lg" len="lg"/>
          </a:ln>
          <a:effectLst/>
        </p:spPr>
        <p:txBody>
          <a:bodyPr lIns="0" rIns="0"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ja-JP" altLang="en-US" sz="1600" i="0" u="none" strike="noStrike" kern="0" cap="none" spc="0" normalizeH="0" baseline="0" noProof="0" dirty="0" smtClean="0">
                <a:ln>
                  <a:noFill/>
                </a:ln>
                <a:solidFill>
                  <a:srgbClr val="000000"/>
                </a:solidFill>
                <a:effectLst/>
                <a:uLnTx/>
                <a:uFillTx/>
                <a:latin typeface="HGP創英角ｺﾞｼｯｸUB" panose="020B0900000000000000" pitchFamily="50" charset="-128"/>
              </a:rPr>
              <a:t>次世代空調設備</a:t>
            </a:r>
            <a:r>
              <a:rPr kumimoji="0" lang="en-US" altLang="ja-JP" sz="1600" i="0" u="none" strike="noStrike" kern="0" cap="none" spc="0" normalizeH="0" baseline="0" noProof="0" dirty="0" smtClean="0">
                <a:ln>
                  <a:noFill/>
                </a:ln>
                <a:solidFill>
                  <a:srgbClr val="000000"/>
                </a:solidFill>
                <a:effectLst/>
                <a:uLnTx/>
                <a:uFillTx/>
                <a:latin typeface="HGP創英角ｺﾞｼｯｸUB" panose="020B0900000000000000" pitchFamily="50" charset="-128"/>
              </a:rPr>
              <a:t/>
            </a:r>
            <a:br>
              <a:rPr kumimoji="0" lang="en-US" altLang="ja-JP" sz="1600" i="0" u="none" strike="noStrike" kern="0" cap="none" spc="0" normalizeH="0" baseline="0" noProof="0" dirty="0" smtClean="0">
                <a:ln>
                  <a:noFill/>
                </a:ln>
                <a:solidFill>
                  <a:srgbClr val="000000"/>
                </a:solidFill>
                <a:effectLst/>
                <a:uLnTx/>
                <a:uFillTx/>
                <a:latin typeface="HGP創英角ｺﾞｼｯｸUB" panose="020B0900000000000000" pitchFamily="50" charset="-128"/>
              </a:rPr>
            </a:br>
            <a:r>
              <a:rPr kumimoji="0" lang="ja-JP" altLang="en-US" sz="1600" i="0" u="none" strike="noStrike" kern="0" cap="none" spc="0" normalizeH="0" baseline="0" noProof="0" dirty="0" smtClean="0">
                <a:ln>
                  <a:noFill/>
                </a:ln>
                <a:solidFill>
                  <a:srgbClr val="000000"/>
                </a:solidFill>
                <a:effectLst/>
                <a:uLnTx/>
                <a:uFillTx/>
                <a:latin typeface="HGP創英角ｺﾞｼｯｸUB" panose="020B0900000000000000" pitchFamily="50" charset="-128"/>
              </a:rPr>
              <a:t>（空冷式放射パネル空調）</a:t>
            </a:r>
            <a:endParaRPr kumimoji="0" lang="en-US" altLang="ja-JP" sz="1600" i="0" u="none" strike="noStrike" kern="0" cap="none" spc="0" normalizeH="0" baseline="0" noProof="0" dirty="0" smtClean="0">
              <a:ln>
                <a:noFill/>
              </a:ln>
              <a:solidFill>
                <a:srgbClr val="000000"/>
              </a:solidFill>
              <a:effectLst/>
              <a:uLnTx/>
              <a:uFillTx/>
              <a:latin typeface="HGP創英角ｺﾞｼｯｸUB" panose="020B0900000000000000" pitchFamily="50" charset="-128"/>
            </a:endParaRPr>
          </a:p>
        </p:txBody>
      </p:sp>
      <p:sp>
        <p:nvSpPr>
          <p:cNvPr id="10" name="線吹き出し 3 (枠付き) 9"/>
          <p:cNvSpPr/>
          <p:nvPr/>
        </p:nvSpPr>
        <p:spPr>
          <a:xfrm>
            <a:off x="3269605" y="2924944"/>
            <a:ext cx="2604120" cy="546313"/>
          </a:xfrm>
          <a:prstGeom prst="borderCallout3">
            <a:avLst>
              <a:gd name="adj1" fmla="val 67480"/>
              <a:gd name="adj2" fmla="val -6317"/>
              <a:gd name="adj3" fmla="val 67479"/>
              <a:gd name="adj4" fmla="val -8960"/>
              <a:gd name="adj5" fmla="val 143278"/>
              <a:gd name="adj6" fmla="val -8664"/>
              <a:gd name="adj7" fmla="val 249079"/>
              <a:gd name="adj8" fmla="val 14022"/>
            </a:avLst>
          </a:prstGeom>
          <a:solidFill>
            <a:srgbClr val="FFFFFF"/>
          </a:solidFill>
          <a:ln w="31750" cap="flat" cmpd="sng" algn="ctr">
            <a:solidFill>
              <a:srgbClr val="FFC000"/>
            </a:solidFill>
            <a:prstDash val="solid"/>
            <a:miter lim="800000"/>
            <a:tailEnd type="oval" w="lg" len="lg"/>
          </a:ln>
          <a:effectLst/>
        </p:spPr>
        <p:txBody>
          <a:bodyPr lIns="0" rIns="0"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ja-JP" altLang="en-US" sz="1600" i="0" u="none" strike="noStrike" kern="0" cap="none" spc="0" normalizeH="0" baseline="0" noProof="0" dirty="0" smtClean="0">
                <a:ln>
                  <a:noFill/>
                </a:ln>
                <a:solidFill>
                  <a:srgbClr val="000000"/>
                </a:solidFill>
                <a:effectLst/>
                <a:uLnTx/>
                <a:uFillTx/>
                <a:latin typeface="HGP創英角ｺﾞｼｯｸUB" panose="020B0900000000000000" pitchFamily="50" charset="-128"/>
              </a:rPr>
              <a:t>ＣＯ２冷媒冷凍冷蔵設備</a:t>
            </a:r>
            <a:r>
              <a:rPr kumimoji="0" lang="en-US" altLang="ja-JP" sz="1600" i="0" u="none" strike="noStrike" kern="0" cap="none" spc="0" normalizeH="0" baseline="0" noProof="0" dirty="0" smtClean="0">
                <a:ln>
                  <a:noFill/>
                </a:ln>
                <a:solidFill>
                  <a:srgbClr val="000000"/>
                </a:solidFill>
                <a:effectLst/>
                <a:uLnTx/>
                <a:uFillTx/>
                <a:latin typeface="HGP創英角ｺﾞｼｯｸUB" panose="020B0900000000000000" pitchFamily="50" charset="-128"/>
              </a:rPr>
              <a:t/>
            </a:r>
            <a:br>
              <a:rPr kumimoji="0" lang="en-US" altLang="ja-JP" sz="1600" i="0" u="none" strike="noStrike" kern="0" cap="none" spc="0" normalizeH="0" baseline="0" noProof="0" dirty="0" smtClean="0">
                <a:ln>
                  <a:noFill/>
                </a:ln>
                <a:solidFill>
                  <a:srgbClr val="000000"/>
                </a:solidFill>
                <a:effectLst/>
                <a:uLnTx/>
                <a:uFillTx/>
                <a:latin typeface="HGP創英角ｺﾞｼｯｸUB" panose="020B0900000000000000" pitchFamily="50" charset="-128"/>
              </a:rPr>
            </a:br>
            <a:r>
              <a:rPr kumimoji="0" lang="ja-JP" altLang="en-US" sz="1600" i="0" u="none" strike="noStrike" kern="0" cap="none" spc="0" normalizeH="0" baseline="0" noProof="0" dirty="0" smtClean="0">
                <a:ln>
                  <a:noFill/>
                </a:ln>
                <a:solidFill>
                  <a:srgbClr val="000000"/>
                </a:solidFill>
                <a:effectLst/>
                <a:uLnTx/>
                <a:uFillTx/>
                <a:latin typeface="HGP創英角ｺﾞｼｯｸUB" panose="020B0900000000000000" pitchFamily="50" charset="-128"/>
              </a:rPr>
              <a:t>省エネ要冷ケース（扉付）</a:t>
            </a:r>
          </a:p>
        </p:txBody>
      </p:sp>
      <p:sp>
        <p:nvSpPr>
          <p:cNvPr id="11" name="線吹き出し 3 (枠付き) 10"/>
          <p:cNvSpPr/>
          <p:nvPr/>
        </p:nvSpPr>
        <p:spPr>
          <a:xfrm>
            <a:off x="3072273" y="5942785"/>
            <a:ext cx="2160240" cy="546313"/>
          </a:xfrm>
          <a:prstGeom prst="borderCallout3">
            <a:avLst>
              <a:gd name="adj1" fmla="val 69224"/>
              <a:gd name="adj2" fmla="val 103473"/>
              <a:gd name="adj3" fmla="val 69223"/>
              <a:gd name="adj4" fmla="val 110341"/>
              <a:gd name="adj5" fmla="val 11534"/>
              <a:gd name="adj6" fmla="val 110324"/>
              <a:gd name="adj7" fmla="val -133277"/>
              <a:gd name="adj8" fmla="val 72492"/>
            </a:avLst>
          </a:prstGeom>
          <a:solidFill>
            <a:srgbClr val="FFFFFF"/>
          </a:solidFill>
          <a:ln w="31750" cap="flat" cmpd="sng" algn="ctr">
            <a:solidFill>
              <a:srgbClr val="008000"/>
            </a:solidFill>
            <a:prstDash val="solid"/>
            <a:miter lim="800000"/>
            <a:tailEnd type="oval" w="lg" len="lg"/>
          </a:ln>
          <a:effectLst/>
        </p:spPr>
        <p:txBody>
          <a:bodyPr lIns="0" rIns="0"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ja-JP" altLang="en-US" sz="1600" i="0" u="none" strike="noStrike" kern="0" cap="none" spc="0" normalizeH="0" baseline="0" noProof="0" dirty="0" smtClean="0">
                <a:ln>
                  <a:noFill/>
                </a:ln>
                <a:solidFill>
                  <a:srgbClr val="000000"/>
                </a:solidFill>
                <a:effectLst/>
                <a:uLnTx/>
                <a:uFillTx/>
                <a:latin typeface="HGP創英角ｺﾞｼｯｸUB" panose="020B0900000000000000" pitchFamily="50" charset="-128"/>
              </a:rPr>
              <a:t>建築性能の向上④</a:t>
            </a:r>
            <a:endParaRPr kumimoji="0" lang="en-US" altLang="ja-JP" sz="1600" i="0" u="none" strike="noStrike" kern="0" cap="none" spc="0" normalizeH="0" baseline="0" noProof="0" dirty="0" smtClean="0">
              <a:ln>
                <a:noFill/>
              </a:ln>
              <a:solidFill>
                <a:srgbClr val="000000"/>
              </a:solidFill>
              <a:effectLst/>
              <a:uLnTx/>
              <a:uFillTx/>
              <a:latin typeface="HGP創英角ｺﾞｼｯｸUB" panose="020B0900000000000000" pitchFamily="50" charset="-128"/>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ja-JP" altLang="en-US" sz="1600" i="0" u="none" strike="noStrike" kern="0" cap="none" spc="0" normalizeH="0" baseline="0" noProof="0" dirty="0" smtClean="0">
                <a:ln>
                  <a:noFill/>
                </a:ln>
                <a:solidFill>
                  <a:srgbClr val="000000"/>
                </a:solidFill>
                <a:effectLst/>
                <a:uLnTx/>
                <a:uFillTx/>
                <a:latin typeface="HGP創英角ｺﾞｼｯｸUB" panose="020B0900000000000000" pitchFamily="50" charset="-128"/>
              </a:rPr>
              <a:t>建築庇の突出</a:t>
            </a:r>
          </a:p>
        </p:txBody>
      </p:sp>
      <p:sp>
        <p:nvSpPr>
          <p:cNvPr id="12" name="線吹き出し 3 (枠付き) 11"/>
          <p:cNvSpPr/>
          <p:nvPr/>
        </p:nvSpPr>
        <p:spPr>
          <a:xfrm>
            <a:off x="94506" y="5942784"/>
            <a:ext cx="2498614" cy="546313"/>
          </a:xfrm>
          <a:prstGeom prst="borderCallout3">
            <a:avLst>
              <a:gd name="adj1" fmla="val 74496"/>
              <a:gd name="adj2" fmla="val 102037"/>
              <a:gd name="adj3" fmla="val 71064"/>
              <a:gd name="adj4" fmla="val 106301"/>
              <a:gd name="adj5" fmla="val -9864"/>
              <a:gd name="adj6" fmla="val 105560"/>
              <a:gd name="adj7" fmla="val -11984"/>
              <a:gd name="adj8" fmla="val 106681"/>
            </a:avLst>
          </a:prstGeom>
          <a:solidFill>
            <a:srgbClr val="FFFFFF"/>
          </a:solidFill>
          <a:ln w="31750" cap="flat" cmpd="sng" algn="ctr">
            <a:solidFill>
              <a:srgbClr val="008000"/>
            </a:solidFill>
            <a:prstDash val="solid"/>
            <a:miter lim="800000"/>
            <a:tailEnd type="oval" w="lg" len="lg"/>
          </a:ln>
          <a:effectLst/>
        </p:spPr>
        <p:txBody>
          <a:bodyPr lIns="0" rIns="0"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ja-JP" altLang="en-US" sz="1600" i="0" u="none" strike="noStrike" kern="0" cap="none" spc="0" normalizeH="0" baseline="0" noProof="0" dirty="0" smtClean="0">
                <a:ln>
                  <a:noFill/>
                </a:ln>
                <a:solidFill>
                  <a:srgbClr val="000000"/>
                </a:solidFill>
                <a:effectLst/>
                <a:uLnTx/>
                <a:uFillTx/>
                <a:latin typeface="HGP創英角ｺﾞｼｯｸUB" panose="020B0900000000000000" pitchFamily="50" charset="-128"/>
              </a:rPr>
              <a:t>建築性能の向上③</a:t>
            </a:r>
            <a:endParaRPr kumimoji="0" lang="en-US" altLang="ja-JP" sz="1600" i="0" u="none" strike="noStrike" kern="0" cap="none" spc="0" normalizeH="0" baseline="0" noProof="0" dirty="0" smtClean="0">
              <a:ln>
                <a:noFill/>
              </a:ln>
              <a:solidFill>
                <a:srgbClr val="000000"/>
              </a:solidFill>
              <a:effectLst/>
              <a:uLnTx/>
              <a:uFillTx/>
              <a:latin typeface="HGP創英角ｺﾞｼｯｸUB" panose="020B0900000000000000" pitchFamily="50" charset="-128"/>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ja-JP" altLang="en-US" sz="1600" i="0" u="none" strike="noStrike" kern="0" cap="none" spc="0" normalizeH="0" baseline="0" noProof="0" dirty="0" smtClean="0">
                <a:ln>
                  <a:noFill/>
                </a:ln>
                <a:solidFill>
                  <a:srgbClr val="000000"/>
                </a:solidFill>
                <a:effectLst/>
                <a:uLnTx/>
                <a:uFillTx/>
                <a:latin typeface="HGP創英角ｺﾞｼｯｸUB" panose="020B0900000000000000" pitchFamily="50" charset="-128"/>
              </a:rPr>
              <a:t>ペアガラスへ変更</a:t>
            </a:r>
          </a:p>
        </p:txBody>
      </p:sp>
      <p:sp>
        <p:nvSpPr>
          <p:cNvPr id="13" name="線吹き出し 3 (枠付き) 12"/>
          <p:cNvSpPr/>
          <p:nvPr/>
        </p:nvSpPr>
        <p:spPr>
          <a:xfrm>
            <a:off x="769353" y="2903258"/>
            <a:ext cx="2168262" cy="546313"/>
          </a:xfrm>
          <a:prstGeom prst="borderCallout3">
            <a:avLst>
              <a:gd name="adj1" fmla="val 67480"/>
              <a:gd name="adj2" fmla="val -6317"/>
              <a:gd name="adj3" fmla="val 67479"/>
              <a:gd name="adj4" fmla="val -15322"/>
              <a:gd name="adj5" fmla="val 258041"/>
              <a:gd name="adj6" fmla="val -15157"/>
              <a:gd name="adj7" fmla="val 481401"/>
              <a:gd name="adj8" fmla="val 18133"/>
            </a:avLst>
          </a:prstGeom>
          <a:solidFill>
            <a:srgbClr val="FFFFFF">
              <a:alpha val="80000"/>
            </a:srgbClr>
          </a:solidFill>
          <a:ln w="31750" cap="flat" cmpd="sng" algn="ctr">
            <a:solidFill>
              <a:srgbClr val="008000"/>
            </a:solidFill>
            <a:prstDash val="solid"/>
            <a:miter lim="800000"/>
            <a:tailEnd type="oval" w="lg" len="lg"/>
          </a:ln>
          <a:effectLst/>
        </p:spPr>
        <p:txBody>
          <a:bodyPr lIns="0" rIns="0"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ja-JP" altLang="en-US" sz="1600" i="0" u="none" strike="noStrike" kern="0" cap="none" spc="0" normalizeH="0" baseline="0" noProof="0" dirty="0" smtClean="0">
                <a:ln>
                  <a:noFill/>
                </a:ln>
                <a:solidFill>
                  <a:srgbClr val="000000"/>
                </a:solidFill>
                <a:effectLst/>
                <a:uLnTx/>
                <a:uFillTx/>
                <a:latin typeface="HGP創英角ｺﾞｼｯｸUB" panose="020B0900000000000000" pitchFamily="50" charset="-128"/>
              </a:rPr>
              <a:t>建築性能の向上①</a:t>
            </a:r>
            <a:endParaRPr kumimoji="0" lang="en-US" altLang="ja-JP" sz="1600" i="0" u="none" strike="noStrike" kern="0" cap="none" spc="0" normalizeH="0" baseline="0" noProof="0" dirty="0" smtClean="0">
              <a:ln>
                <a:noFill/>
              </a:ln>
              <a:solidFill>
                <a:srgbClr val="000000"/>
              </a:solidFill>
              <a:effectLst/>
              <a:uLnTx/>
              <a:uFillTx/>
              <a:latin typeface="HGP創英角ｺﾞｼｯｸUB" panose="020B0900000000000000" pitchFamily="50" charset="-128"/>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ja-JP" altLang="en-US" sz="1600" i="0" u="none" strike="noStrike" kern="0" cap="none" spc="0" normalizeH="0" baseline="0" noProof="0" dirty="0" smtClean="0">
                <a:ln>
                  <a:noFill/>
                </a:ln>
                <a:solidFill>
                  <a:srgbClr val="000000"/>
                </a:solidFill>
                <a:effectLst/>
                <a:uLnTx/>
                <a:uFillTx/>
                <a:latin typeface="HGP創英角ｺﾞｼｯｸUB" panose="020B0900000000000000" pitchFamily="50" charset="-128"/>
              </a:rPr>
              <a:t>ダブルスキンテント</a:t>
            </a:r>
            <a:endParaRPr kumimoji="0" lang="en-US" altLang="ja-JP" sz="1600" i="0" u="none" strike="noStrike" kern="0" cap="none" spc="0" normalizeH="0" baseline="0" noProof="0" dirty="0" smtClean="0">
              <a:ln>
                <a:noFill/>
              </a:ln>
              <a:solidFill>
                <a:srgbClr val="000000"/>
              </a:solidFill>
              <a:effectLst/>
              <a:uLnTx/>
              <a:uFillTx/>
              <a:latin typeface="HGP創英角ｺﾞｼｯｸUB" panose="020B0900000000000000" pitchFamily="50" charset="-128"/>
            </a:endParaRPr>
          </a:p>
        </p:txBody>
      </p:sp>
      <p:sp>
        <p:nvSpPr>
          <p:cNvPr id="14" name="線吹き出し 3 (枠付き) 13"/>
          <p:cNvSpPr/>
          <p:nvPr/>
        </p:nvSpPr>
        <p:spPr>
          <a:xfrm>
            <a:off x="755576" y="3547964"/>
            <a:ext cx="2187536" cy="542631"/>
          </a:xfrm>
          <a:prstGeom prst="borderCallout3">
            <a:avLst>
              <a:gd name="adj1" fmla="val 67480"/>
              <a:gd name="adj2" fmla="val -6317"/>
              <a:gd name="adj3" fmla="val 67479"/>
              <a:gd name="adj4" fmla="val -10014"/>
              <a:gd name="adj5" fmla="val 101778"/>
              <a:gd name="adj6" fmla="val -9897"/>
              <a:gd name="adj7" fmla="val 356462"/>
              <a:gd name="adj8" fmla="val 27586"/>
            </a:avLst>
          </a:prstGeom>
          <a:solidFill>
            <a:srgbClr val="FFFFFF">
              <a:alpha val="80000"/>
            </a:srgbClr>
          </a:solidFill>
          <a:ln w="31750" cap="flat" cmpd="sng" algn="ctr">
            <a:solidFill>
              <a:srgbClr val="008000"/>
            </a:solidFill>
            <a:prstDash val="solid"/>
            <a:miter lim="800000"/>
            <a:tailEnd type="oval" w="lg" len="lg"/>
          </a:ln>
          <a:effectLst/>
        </p:spPr>
        <p:txBody>
          <a:bodyPr lIns="0" rIns="0"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ja-JP" altLang="en-US" sz="1600" i="0" u="none" strike="noStrike" kern="0" cap="none" spc="0" normalizeH="0" baseline="0" noProof="0" dirty="0" smtClean="0">
                <a:ln>
                  <a:noFill/>
                </a:ln>
                <a:solidFill>
                  <a:srgbClr val="000000"/>
                </a:solidFill>
                <a:effectLst/>
                <a:uLnTx/>
                <a:uFillTx/>
                <a:latin typeface="HGP創英角ｺﾞｼｯｸUB" panose="020B0900000000000000" pitchFamily="50" charset="-128"/>
              </a:rPr>
              <a:t>建築性能の向上②</a:t>
            </a:r>
            <a:endParaRPr kumimoji="0" lang="en-US" altLang="ja-JP" sz="1600" i="0" u="none" strike="noStrike" kern="0" cap="none" spc="0" normalizeH="0" baseline="0" noProof="0" dirty="0" smtClean="0">
              <a:ln>
                <a:noFill/>
              </a:ln>
              <a:solidFill>
                <a:srgbClr val="000000"/>
              </a:solidFill>
              <a:effectLst/>
              <a:uLnTx/>
              <a:uFillTx/>
              <a:latin typeface="HGP創英角ｺﾞｼｯｸUB" panose="020B0900000000000000" pitchFamily="50" charset="-128"/>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ja-JP" altLang="en-US" sz="1600" i="0" u="none" strike="noStrike" kern="0" cap="none" spc="0" normalizeH="0" baseline="0" noProof="0" dirty="0" smtClean="0">
                <a:ln>
                  <a:noFill/>
                </a:ln>
                <a:solidFill>
                  <a:srgbClr val="000000"/>
                </a:solidFill>
                <a:effectLst/>
                <a:uLnTx/>
                <a:uFillTx/>
                <a:latin typeface="HGP創英角ｺﾞｼｯｸUB" panose="020B0900000000000000" pitchFamily="50" charset="-128"/>
              </a:rPr>
              <a:t>基礎断熱・壁断熱ＵＰ</a:t>
            </a:r>
            <a:endParaRPr kumimoji="0" lang="en-US" altLang="ja-JP" sz="1600" i="0" u="none" strike="noStrike" kern="0" cap="none" spc="0" normalizeH="0" baseline="0" noProof="0" dirty="0" smtClean="0">
              <a:ln>
                <a:noFill/>
              </a:ln>
              <a:solidFill>
                <a:srgbClr val="000000"/>
              </a:solidFill>
              <a:effectLst/>
              <a:uLnTx/>
              <a:uFillTx/>
              <a:latin typeface="HGP創英角ｺﾞｼｯｸUB" panose="020B0900000000000000" pitchFamily="50" charset="-128"/>
            </a:endParaRPr>
          </a:p>
        </p:txBody>
      </p:sp>
      <p:sp>
        <p:nvSpPr>
          <p:cNvPr id="17" name="Text Box 123"/>
          <p:cNvSpPr txBox="1">
            <a:spLocks noChangeArrowheads="1"/>
          </p:cNvSpPr>
          <p:nvPr/>
        </p:nvSpPr>
        <p:spPr bwMode="auto">
          <a:xfrm>
            <a:off x="8253413" y="6562922"/>
            <a:ext cx="865187" cy="292073"/>
          </a:xfrm>
          <a:prstGeom prst="rect">
            <a:avLst/>
          </a:prstGeom>
          <a:noFill/>
          <a:ln w="31750" algn="ctr">
            <a:noFill/>
            <a:miter lim="800000"/>
            <a:headEnd/>
            <a:tailEnd/>
          </a:ln>
          <a:effectLst>
            <a:outerShdw dist="35921" dir="2700000" algn="ctr" rotWithShape="0">
              <a:srgbClr val="AEAEAE">
                <a:alpha val="50000"/>
              </a:srgbClr>
            </a:outerShdw>
          </a:effectLst>
        </p:spPr>
        <p:txBody>
          <a:bodyPr tIns="46800" rIns="18000" bIns="10800">
            <a:spAutoFit/>
          </a:bodyPr>
          <a:lstStyle>
            <a:lvl1pPr eaLnBrk="0" hangingPunct="0">
              <a:defRPr kumimoji="1" sz="1000">
                <a:solidFill>
                  <a:schemeClr val="tx1"/>
                </a:solidFill>
                <a:latin typeface="Arial Black" panose="020B0A04020102020204" pitchFamily="34" charset="0"/>
                <a:ea typeface="HGP創英角ｺﾞｼｯｸUB" panose="020B0900000000000000" pitchFamily="50" charset="-128"/>
              </a:defRPr>
            </a:lvl1pPr>
            <a:lvl2pPr marL="742950" indent="-285750" eaLnBrk="0" hangingPunct="0">
              <a:defRPr kumimoji="1" sz="1000">
                <a:solidFill>
                  <a:schemeClr val="tx1"/>
                </a:solidFill>
                <a:latin typeface="Arial Black" panose="020B0A04020102020204" pitchFamily="34" charset="0"/>
                <a:ea typeface="HGP創英角ｺﾞｼｯｸUB" panose="020B0900000000000000" pitchFamily="50" charset="-128"/>
              </a:defRPr>
            </a:lvl2pPr>
            <a:lvl3pPr marL="1143000" indent="-228600" eaLnBrk="0" hangingPunct="0">
              <a:defRPr kumimoji="1" sz="1000">
                <a:solidFill>
                  <a:schemeClr val="tx1"/>
                </a:solidFill>
                <a:latin typeface="Arial Black" panose="020B0A04020102020204" pitchFamily="34" charset="0"/>
                <a:ea typeface="HGP創英角ｺﾞｼｯｸUB" panose="020B0900000000000000" pitchFamily="50" charset="-128"/>
              </a:defRPr>
            </a:lvl3pPr>
            <a:lvl4pPr marL="1600200" indent="-228600" eaLnBrk="0" hangingPunct="0">
              <a:defRPr kumimoji="1" sz="1000">
                <a:solidFill>
                  <a:schemeClr val="tx1"/>
                </a:solidFill>
                <a:latin typeface="Arial Black" panose="020B0A04020102020204" pitchFamily="34" charset="0"/>
                <a:ea typeface="HGP創英角ｺﾞｼｯｸUB" panose="020B0900000000000000" pitchFamily="50" charset="-128"/>
              </a:defRPr>
            </a:lvl4pPr>
            <a:lvl5pPr marL="2057400" indent="-228600" eaLnBrk="0" hangingPunct="0">
              <a:defRPr kumimoji="1" sz="1000">
                <a:solidFill>
                  <a:schemeClr val="tx1"/>
                </a:solidFill>
                <a:latin typeface="Arial Black" panose="020B0A04020102020204" pitchFamily="34" charset="0"/>
                <a:ea typeface="HGP創英角ｺﾞｼｯｸUB" panose="020B0900000000000000" pitchFamily="50" charset="-128"/>
              </a:defRPr>
            </a:lvl5pPr>
            <a:lvl6pPr marL="2514600" indent="-228600" eaLnBrk="0" fontAlgn="base" hangingPunct="0">
              <a:spcBef>
                <a:spcPct val="50000"/>
              </a:spcBef>
              <a:spcAft>
                <a:spcPct val="0"/>
              </a:spcAft>
              <a:defRPr kumimoji="1" sz="1000">
                <a:solidFill>
                  <a:schemeClr val="tx1"/>
                </a:solidFill>
                <a:latin typeface="Arial Black" panose="020B0A04020102020204" pitchFamily="34" charset="0"/>
                <a:ea typeface="HGP創英角ｺﾞｼｯｸUB" panose="020B0900000000000000" pitchFamily="50" charset="-128"/>
              </a:defRPr>
            </a:lvl6pPr>
            <a:lvl7pPr marL="2971800" indent="-228600" eaLnBrk="0" fontAlgn="base" hangingPunct="0">
              <a:spcBef>
                <a:spcPct val="50000"/>
              </a:spcBef>
              <a:spcAft>
                <a:spcPct val="0"/>
              </a:spcAft>
              <a:defRPr kumimoji="1" sz="1000">
                <a:solidFill>
                  <a:schemeClr val="tx1"/>
                </a:solidFill>
                <a:latin typeface="Arial Black" panose="020B0A04020102020204" pitchFamily="34" charset="0"/>
                <a:ea typeface="HGP創英角ｺﾞｼｯｸUB" panose="020B0900000000000000" pitchFamily="50" charset="-128"/>
              </a:defRPr>
            </a:lvl7pPr>
            <a:lvl8pPr marL="3429000" indent="-228600" eaLnBrk="0" fontAlgn="base" hangingPunct="0">
              <a:spcBef>
                <a:spcPct val="50000"/>
              </a:spcBef>
              <a:spcAft>
                <a:spcPct val="0"/>
              </a:spcAft>
              <a:defRPr kumimoji="1" sz="1000">
                <a:solidFill>
                  <a:schemeClr val="tx1"/>
                </a:solidFill>
                <a:latin typeface="Arial Black" panose="020B0A04020102020204" pitchFamily="34" charset="0"/>
                <a:ea typeface="HGP創英角ｺﾞｼｯｸUB" panose="020B0900000000000000" pitchFamily="50" charset="-128"/>
              </a:defRPr>
            </a:lvl8pPr>
            <a:lvl9pPr marL="3886200" indent="-228600" eaLnBrk="0" fontAlgn="base" hangingPunct="0">
              <a:spcBef>
                <a:spcPct val="50000"/>
              </a:spcBef>
              <a:spcAft>
                <a:spcPct val="0"/>
              </a:spcAft>
              <a:defRPr kumimoji="1" sz="1000">
                <a:solidFill>
                  <a:schemeClr val="tx1"/>
                </a:solidFill>
                <a:latin typeface="Arial Black" panose="020B0A04020102020204" pitchFamily="34" charset="0"/>
                <a:ea typeface="HGP創英角ｺﾞｼｯｸUB" panose="020B0900000000000000" pitchFamily="50" charset="-128"/>
              </a:defRPr>
            </a:lvl9pPr>
          </a:lstStyle>
          <a:p>
            <a:pPr algn="r" eaLnBrk="1" hangingPunct="1">
              <a:lnSpc>
                <a:spcPct val="95000"/>
              </a:lnSpc>
            </a:pPr>
            <a:r>
              <a:rPr lang="ja-JP" altLang="en-US" sz="1600" b="1" dirty="0" smtClean="0">
                <a:solidFill>
                  <a:srgbClr val="0033CC"/>
                </a:solidFill>
                <a:effectLst>
                  <a:glow rad="139700">
                    <a:schemeClr val="bg1">
                      <a:alpha val="75000"/>
                    </a:schemeClr>
                  </a:glow>
                </a:effectLst>
                <a:latin typeface="HGP創英角ｺﾞｼｯｸUB" panose="020B0900000000000000" pitchFamily="50" charset="-128"/>
              </a:rPr>
              <a:t>Ｐ</a:t>
            </a:r>
            <a:r>
              <a:rPr lang="en-US" altLang="ja-JP" sz="1600" b="1" dirty="0" smtClean="0">
                <a:solidFill>
                  <a:srgbClr val="0033CC"/>
                </a:solidFill>
                <a:effectLst>
                  <a:glow rad="139700">
                    <a:schemeClr val="bg1">
                      <a:alpha val="75000"/>
                    </a:schemeClr>
                  </a:glow>
                </a:effectLst>
                <a:latin typeface="HGP創英角ｺﾞｼｯｸUB" panose="020B0900000000000000" pitchFamily="50" charset="-128"/>
              </a:rPr>
              <a:t>16</a:t>
            </a:r>
            <a:endParaRPr lang="ja-JP" altLang="en-US" sz="1600" b="1" dirty="0">
              <a:solidFill>
                <a:srgbClr val="0033CC"/>
              </a:solidFill>
              <a:effectLst>
                <a:glow rad="139700">
                  <a:schemeClr val="bg1">
                    <a:alpha val="75000"/>
                  </a:schemeClr>
                </a:glow>
              </a:effectLst>
              <a:latin typeface="HGP創英角ｺﾞｼｯｸUB" panose="020B0900000000000000" pitchFamily="50" charset="-128"/>
            </a:endParaRPr>
          </a:p>
        </p:txBody>
      </p:sp>
      <p:sp>
        <p:nvSpPr>
          <p:cNvPr id="19" name="Text Box 6"/>
          <p:cNvSpPr txBox="1">
            <a:spLocks noChangeArrowheads="1"/>
          </p:cNvSpPr>
          <p:nvPr/>
        </p:nvSpPr>
        <p:spPr bwMode="auto">
          <a:xfrm>
            <a:off x="11743" y="644038"/>
            <a:ext cx="8289925" cy="446276"/>
          </a:xfrm>
          <a:prstGeom prst="rect">
            <a:avLst/>
          </a:prstGeom>
          <a:noFill/>
          <a:ln w="9525">
            <a:noFill/>
            <a:miter lim="800000"/>
            <a:headEnd/>
            <a:tailEnd/>
          </a:ln>
          <a:effectLst/>
        </p:spPr>
        <p:txBody>
          <a:bodyPr wrap="square">
            <a:spAutoFit/>
          </a:bodyPr>
          <a:lstStyle/>
          <a:p>
            <a:pPr>
              <a:spcBef>
                <a:spcPct val="0"/>
              </a:spcBef>
              <a:defRPr/>
            </a:pPr>
            <a:r>
              <a:rPr lang="en-US" altLang="ja-JP" sz="2300" dirty="0" smtClean="0">
                <a:solidFill>
                  <a:srgbClr val="0000FF"/>
                </a:solidFill>
                <a:latin typeface="HGP創英角ｺﾞｼｯｸUB" panose="020B0900000000000000" pitchFamily="50" charset="-128"/>
              </a:rPr>
              <a:t>【2015</a:t>
            </a:r>
            <a:r>
              <a:rPr lang="ja-JP" altLang="en-US" sz="2300" dirty="0" smtClean="0">
                <a:solidFill>
                  <a:srgbClr val="0000FF"/>
                </a:solidFill>
                <a:latin typeface="HGP創英角ｺﾞｼｯｸUB" panose="020B0900000000000000" pitchFamily="50" charset="-128"/>
              </a:rPr>
              <a:t>年度 環境配慮モデル店舗の主な施策</a:t>
            </a:r>
            <a:r>
              <a:rPr lang="en-US" altLang="ja-JP" sz="2300" dirty="0" smtClean="0">
                <a:solidFill>
                  <a:srgbClr val="0000FF"/>
                </a:solidFill>
                <a:latin typeface="HGP創英角ｺﾞｼｯｸUB" panose="020B0900000000000000" pitchFamily="50" charset="-128"/>
              </a:rPr>
              <a:t>】</a:t>
            </a:r>
          </a:p>
        </p:txBody>
      </p:sp>
      <p:sp>
        <p:nvSpPr>
          <p:cNvPr id="18" name="角丸四角形 17"/>
          <p:cNvSpPr/>
          <p:nvPr/>
        </p:nvSpPr>
        <p:spPr>
          <a:xfrm>
            <a:off x="72008" y="1122518"/>
            <a:ext cx="8964488" cy="1708731"/>
          </a:xfrm>
          <a:prstGeom prst="roundRect">
            <a:avLst>
              <a:gd name="adj" fmla="val 13645"/>
            </a:avLst>
          </a:prstGeom>
          <a:solidFill>
            <a:srgbClr val="CCFFFF"/>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ts val="1900"/>
              </a:lnSpc>
              <a:spcBef>
                <a:spcPct val="0"/>
              </a:spcBef>
              <a:spcAft>
                <a:spcPts val="0"/>
              </a:spcAft>
              <a:buClrTx/>
              <a:buSzTx/>
              <a:buFontTx/>
              <a:buNone/>
              <a:tabLst/>
              <a:defRPr/>
            </a:pPr>
            <a:endParaRPr kumimoji="0" lang="ja-JP" altLang="en-US" sz="1800" b="1" i="0" u="none" strike="noStrike" kern="0" cap="none" spc="0" normalizeH="0" baseline="0" noProof="0" dirty="0" smtClean="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20" name="Rectangle 8"/>
          <p:cNvSpPr txBox="1">
            <a:spLocks noChangeArrowheads="1"/>
          </p:cNvSpPr>
          <p:nvPr/>
        </p:nvSpPr>
        <p:spPr bwMode="auto">
          <a:xfrm>
            <a:off x="61564" y="1452634"/>
            <a:ext cx="8994568" cy="382812"/>
          </a:xfrm>
          <a:prstGeom prst="rect">
            <a:avLst/>
          </a:prstGeom>
          <a:noFill/>
          <a:ln>
            <a:noFill/>
          </a:ln>
          <a:extLst/>
        </p:spPr>
        <p:txBody>
          <a:bodyPr lIns="91993" tIns="45998" rIns="91993" bIns="45998"/>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lvl="0" eaLnBrk="1" hangingPunct="1">
              <a:buNone/>
              <a:defRPr/>
            </a:pPr>
            <a:r>
              <a:rPr kumimoji="1" lang="ja-JP" altLang="en-US" sz="2000" b="1" i="0" u="none" strike="noStrike" kern="0" cap="none" spc="0" normalizeH="0" baseline="0" noProof="0" dirty="0" smtClean="0">
                <a:ln>
                  <a:noFill/>
                </a:ln>
                <a:solidFill>
                  <a:srgbClr val="000000"/>
                </a:solidFill>
                <a:effectLst/>
                <a:uLnTx/>
                <a:uFillTx/>
                <a:latin typeface="Arial"/>
                <a:ea typeface="ＭＳ Ｐゴシック"/>
                <a:cs typeface="+mn-cs"/>
              </a:rPr>
              <a:t>　</a:t>
            </a:r>
            <a:r>
              <a:rPr lang="ja-JP" altLang="en-US" sz="2000" kern="0" dirty="0">
                <a:solidFill>
                  <a:srgbClr val="FF0000"/>
                </a:solidFill>
                <a:latin typeface="HGP創英角ｺﾞｼｯｸUB" panose="020B0900000000000000" pitchFamily="50" charset="-128"/>
                <a:ea typeface="HGP創英角ｺﾞｼｯｸUB" panose="020B0900000000000000" pitchFamily="50" charset="-128"/>
              </a:rPr>
              <a:t>◎</a:t>
            </a:r>
            <a:r>
              <a:rPr lang="ja-JP" altLang="en-US" sz="2000" kern="0" dirty="0" smtClean="0">
                <a:solidFill>
                  <a:srgbClr val="FF0000"/>
                </a:solidFill>
                <a:latin typeface="HGP創英角ｺﾞｼｯｸUB" panose="020B0900000000000000" pitchFamily="50" charset="-128"/>
                <a:ea typeface="HGP創英角ｺﾞｼｯｸUB" panose="020B0900000000000000" pitchFamily="50" charset="-128"/>
              </a:rPr>
              <a:t>コンビニ初のバイオマス</a:t>
            </a:r>
            <a:r>
              <a:rPr lang="ja-JP" altLang="en-US" sz="2000" kern="0" dirty="0">
                <a:solidFill>
                  <a:srgbClr val="FF0000"/>
                </a:solidFill>
                <a:latin typeface="HGP創英角ｺﾞｼｯｸUB" panose="020B0900000000000000" pitchFamily="50" charset="-128"/>
                <a:ea typeface="HGP創英角ｺﾞｼｯｸUB" panose="020B0900000000000000" pitchFamily="50" charset="-128"/>
              </a:rPr>
              <a:t>発電システムを導入した最新環境配慮モデル店舗</a:t>
            </a:r>
            <a:endParaRPr kumimoji="1" lang="ja-JP" altLang="en-US" sz="2000" b="0" i="0" u="none" strike="noStrike" kern="0" cap="none" spc="0" normalizeH="0" baseline="0" noProof="0" dirty="0" smtClean="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21" name="Rectangle 8"/>
          <p:cNvSpPr txBox="1">
            <a:spLocks noChangeArrowheads="1"/>
          </p:cNvSpPr>
          <p:nvPr/>
        </p:nvSpPr>
        <p:spPr bwMode="auto">
          <a:xfrm>
            <a:off x="1259632" y="2442910"/>
            <a:ext cx="7559824" cy="315153"/>
          </a:xfrm>
          <a:prstGeom prst="rect">
            <a:avLst/>
          </a:prstGeom>
          <a:noFill/>
          <a:ln>
            <a:noFill/>
          </a:ln>
          <a:extLst/>
        </p:spPr>
        <p:txBody>
          <a:bodyPr lIns="91993" tIns="45998" rIns="91993" bIns="45998"/>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ts val="2000"/>
              </a:lnSpc>
              <a:buFontTx/>
              <a:buNone/>
              <a:defRPr/>
            </a:pPr>
            <a:r>
              <a:rPr lang="ja-JP" altLang="en-US" sz="2000" b="1" kern="0" dirty="0" smtClean="0">
                <a:solidFill>
                  <a:srgbClr val="000000"/>
                </a:solidFill>
                <a:latin typeface="HGP創英角ｺﾞｼｯｸUB" panose="020B0900000000000000" pitchFamily="50" charset="-128"/>
                <a:ea typeface="HGP創英角ｺﾞｼｯｸUB" panose="020B0900000000000000" pitchFamily="50" charset="-128"/>
              </a:rPr>
              <a:t>⇒</a:t>
            </a:r>
            <a:r>
              <a:rPr lang="ja-JP" altLang="en-US" sz="2000" kern="0" dirty="0" smtClean="0">
                <a:solidFill>
                  <a:srgbClr val="000000"/>
                </a:solidFill>
                <a:latin typeface="HGP創英角ｺﾞｼｯｸUB" panose="020B0900000000000000" pitchFamily="50" charset="-128"/>
                <a:ea typeface="HGP創英角ｺﾞｼｯｸUB" panose="020B0900000000000000" pitchFamily="50" charset="-128"/>
              </a:rPr>
              <a:t>次</a:t>
            </a:r>
            <a:r>
              <a:rPr lang="ja-JP" altLang="en-US" sz="2000" kern="0" dirty="0">
                <a:solidFill>
                  <a:srgbClr val="000000"/>
                </a:solidFill>
                <a:latin typeface="HGP創英角ｺﾞｼｯｸUB" panose="020B0900000000000000" pitchFamily="50" charset="-128"/>
                <a:ea typeface="HGP創英角ｺﾞｼｯｸUB" panose="020B0900000000000000" pitchFamily="50" charset="-128"/>
              </a:rPr>
              <a:t>年度以降の標準化</a:t>
            </a:r>
            <a:r>
              <a:rPr lang="ja-JP" altLang="en-US" sz="2000" kern="0" dirty="0" smtClean="0">
                <a:solidFill>
                  <a:srgbClr val="000000"/>
                </a:solidFill>
                <a:latin typeface="HGP創英角ｺﾞｼｯｸUB" panose="020B0900000000000000" pitchFamily="50" charset="-128"/>
                <a:ea typeface="HGP創英角ｺﾞｼｯｸUB" panose="020B0900000000000000" pitchFamily="50" charset="-128"/>
              </a:rPr>
              <a:t>を視野に入れて</a:t>
            </a:r>
            <a:r>
              <a:rPr lang="en-US" altLang="ja-JP" sz="2000" kern="0" dirty="0" smtClean="0">
                <a:solidFill>
                  <a:srgbClr val="000000"/>
                </a:solidFill>
                <a:latin typeface="HGP創英角ｺﾞｼｯｸUB" panose="020B0900000000000000" pitchFamily="50" charset="-128"/>
                <a:ea typeface="HGP創英角ｺﾞｼｯｸUB" panose="020B0900000000000000" pitchFamily="50" charset="-128"/>
              </a:rPr>
              <a:t>『</a:t>
            </a:r>
            <a:r>
              <a:rPr lang="ja-JP" altLang="en-US" sz="2000" kern="0" dirty="0">
                <a:solidFill>
                  <a:srgbClr val="000000"/>
                </a:solidFill>
                <a:latin typeface="HGP創英角ｺﾞｼｯｸUB" panose="020B0900000000000000" pitchFamily="50" charset="-128"/>
                <a:ea typeface="HGP創英角ｺﾞｼｯｸUB" panose="020B0900000000000000" pitchFamily="50" charset="-128"/>
              </a:rPr>
              <a:t>効果検証・分析</a:t>
            </a:r>
            <a:r>
              <a:rPr lang="en-US" altLang="ja-JP" sz="2000" kern="0" dirty="0">
                <a:solidFill>
                  <a:srgbClr val="000000"/>
                </a:solidFill>
                <a:latin typeface="HGP創英角ｺﾞｼｯｸUB" panose="020B0900000000000000" pitchFamily="50" charset="-128"/>
                <a:ea typeface="HGP創英角ｺﾞｼｯｸUB" panose="020B0900000000000000" pitchFamily="50" charset="-128"/>
              </a:rPr>
              <a:t>』</a:t>
            </a:r>
            <a:r>
              <a:rPr lang="ja-JP" altLang="en-US" sz="2000" kern="0" dirty="0">
                <a:solidFill>
                  <a:srgbClr val="000000"/>
                </a:solidFill>
                <a:latin typeface="HGP創英角ｺﾞｼｯｸUB" panose="020B0900000000000000" pitchFamily="50" charset="-128"/>
                <a:ea typeface="HGP創英角ｺﾞｼｯｸUB" panose="020B0900000000000000" pitchFamily="50" charset="-128"/>
              </a:rPr>
              <a:t>を行います</a:t>
            </a:r>
            <a:r>
              <a:rPr lang="ja-JP" altLang="en-US" sz="2000" kern="0" dirty="0" smtClean="0">
                <a:solidFill>
                  <a:srgbClr val="000000"/>
                </a:solidFill>
                <a:latin typeface="HGP創英角ｺﾞｼｯｸUB" panose="020B0900000000000000" pitchFamily="50" charset="-128"/>
                <a:ea typeface="HGP創英角ｺﾞｼｯｸUB" panose="020B0900000000000000" pitchFamily="50" charset="-128"/>
              </a:rPr>
              <a:t>。</a:t>
            </a:r>
            <a:endParaRPr lang="en-US" altLang="ja-JP" sz="2000" kern="0" dirty="0" smtClean="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22" name="Rectangle 8"/>
          <p:cNvSpPr txBox="1">
            <a:spLocks noChangeArrowheads="1"/>
          </p:cNvSpPr>
          <p:nvPr/>
        </p:nvSpPr>
        <p:spPr bwMode="auto">
          <a:xfrm>
            <a:off x="128158" y="1907454"/>
            <a:ext cx="8927974" cy="552691"/>
          </a:xfrm>
          <a:prstGeom prst="rect">
            <a:avLst/>
          </a:prstGeom>
          <a:noFill/>
          <a:ln>
            <a:noFill/>
          </a:ln>
          <a:extLst/>
        </p:spPr>
        <p:txBody>
          <a:bodyPr lIns="91993" tIns="45998" rIns="91993" bIns="45998"/>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lnSpc>
                <a:spcPts val="1600"/>
              </a:lnSpc>
              <a:buFontTx/>
              <a:buNone/>
              <a:defRPr/>
            </a:pPr>
            <a:r>
              <a:rPr lang="ja-JP" altLang="en-US" sz="2000" b="1" kern="0" dirty="0" smtClean="0">
                <a:solidFill>
                  <a:srgbClr val="000000"/>
                </a:solidFill>
                <a:latin typeface="HGP創英角ｺﾞｼｯｸUB" panose="020B0900000000000000" pitchFamily="50" charset="-128"/>
                <a:ea typeface="HGP創英角ｺﾞｼｯｸUB" panose="020B0900000000000000" pitchFamily="50" charset="-128"/>
              </a:rPr>
              <a:t>　</a:t>
            </a:r>
            <a:r>
              <a:rPr lang="ja-JP" altLang="en-US" sz="2000" kern="0" dirty="0">
                <a:solidFill>
                  <a:srgbClr val="000000"/>
                </a:solidFill>
                <a:latin typeface="HGP創英角ｺﾞｼｯｸUB" panose="020B0900000000000000" pitchFamily="50" charset="-128"/>
                <a:ea typeface="HGP創英角ｺﾞｼｯｸUB" panose="020B0900000000000000" pitchFamily="50" charset="-128"/>
              </a:rPr>
              <a:t>削減率３０％相当の創エネ</a:t>
            </a:r>
            <a:r>
              <a:rPr lang="ja-JP" altLang="en-US" sz="2000" kern="0" dirty="0" smtClean="0">
                <a:solidFill>
                  <a:srgbClr val="000000"/>
                </a:solidFill>
                <a:latin typeface="HGP創英角ｺﾞｼｯｸUB" panose="020B0900000000000000" pitchFamily="50" charset="-128"/>
                <a:ea typeface="HGP創英角ｺﾞｼｯｸUB" panose="020B0900000000000000" pitchFamily="50" charset="-128"/>
              </a:rPr>
              <a:t>施策と、４０％相当の省エネ施策を行い、２０１０年度</a:t>
            </a:r>
            <a:endParaRPr lang="en-US" altLang="ja-JP" sz="2000" kern="0" dirty="0" smtClean="0">
              <a:solidFill>
                <a:srgbClr val="000000"/>
              </a:solidFill>
              <a:latin typeface="HGP創英角ｺﾞｼｯｸUB" panose="020B0900000000000000" pitchFamily="50" charset="-128"/>
              <a:ea typeface="HGP創英角ｺﾞｼｯｸUB" panose="020B0900000000000000" pitchFamily="50" charset="-128"/>
            </a:endParaRPr>
          </a:p>
          <a:p>
            <a:pPr eaLnBrk="1" hangingPunct="1">
              <a:lnSpc>
                <a:spcPts val="1600"/>
              </a:lnSpc>
              <a:buFontTx/>
              <a:buNone/>
              <a:defRPr/>
            </a:pPr>
            <a:r>
              <a:rPr lang="ja-JP" altLang="en-US" sz="2000" kern="0" dirty="0" smtClean="0">
                <a:solidFill>
                  <a:srgbClr val="000000"/>
                </a:solidFill>
                <a:latin typeface="HGP創英角ｺﾞｼｯｸUB" panose="020B0900000000000000" pitchFamily="50" charset="-128"/>
                <a:ea typeface="HGP創英角ｺﾞｼｯｸUB" panose="020B0900000000000000" pitchFamily="50" charset="-128"/>
              </a:rPr>
              <a:t>　標準店舗対比で</a:t>
            </a:r>
            <a:r>
              <a:rPr lang="ja-JP" altLang="en-US" sz="2000" u="sng" kern="0" dirty="0" smtClean="0">
                <a:solidFill>
                  <a:srgbClr val="FF0000"/>
                </a:solidFill>
                <a:latin typeface="HGP創英角ｺﾞｼｯｸUB" panose="020B0900000000000000" pitchFamily="50" charset="-128"/>
                <a:ea typeface="HGP創英角ｺﾞｼｯｸUB" panose="020B0900000000000000" pitchFamily="50" charset="-128"/>
              </a:rPr>
              <a:t>外部</a:t>
            </a:r>
            <a:r>
              <a:rPr lang="ja-JP" altLang="en-US" sz="2000" u="sng" kern="0" dirty="0">
                <a:solidFill>
                  <a:srgbClr val="FF0000"/>
                </a:solidFill>
                <a:latin typeface="HGP創英角ｺﾞｼｯｸUB" panose="020B0900000000000000" pitchFamily="50" charset="-128"/>
                <a:ea typeface="HGP創英角ｺﾞｼｯｸUB" panose="020B0900000000000000" pitchFamily="50" charset="-128"/>
              </a:rPr>
              <a:t>調達する</a:t>
            </a:r>
            <a:r>
              <a:rPr lang="ja-JP" altLang="en-US" sz="2000" u="sng" kern="0" dirty="0" smtClean="0">
                <a:solidFill>
                  <a:srgbClr val="FF0000"/>
                </a:solidFill>
                <a:latin typeface="HGP創英角ｺﾞｼｯｸUB" panose="020B0900000000000000" pitchFamily="50" charset="-128"/>
                <a:ea typeface="HGP創英角ｺﾞｼｯｸUB" panose="020B0900000000000000" pitchFamily="50" charset="-128"/>
              </a:rPr>
              <a:t>電力量７０％削減</a:t>
            </a:r>
            <a:r>
              <a:rPr lang="ja-JP" altLang="en-US" sz="2000" kern="0" dirty="0" smtClean="0">
                <a:solidFill>
                  <a:srgbClr val="000000"/>
                </a:solidFill>
                <a:latin typeface="HGP創英角ｺﾞｼｯｸUB" panose="020B0900000000000000" pitchFamily="50" charset="-128"/>
                <a:ea typeface="HGP創英角ｺﾞｼｯｸUB" panose="020B0900000000000000" pitchFamily="50" charset="-128"/>
              </a:rPr>
              <a:t>を目標に実施します。</a:t>
            </a:r>
            <a:endParaRPr lang="en-US" altLang="ja-JP" sz="2000" kern="0" dirty="0" smtClean="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23" name="テキスト ボックス 20"/>
          <p:cNvSpPr txBox="1">
            <a:spLocks noChangeArrowheads="1"/>
          </p:cNvSpPr>
          <p:nvPr/>
        </p:nvSpPr>
        <p:spPr bwMode="auto">
          <a:xfrm>
            <a:off x="-23986" y="116632"/>
            <a:ext cx="79928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dirty="0" smtClean="0">
                <a:solidFill>
                  <a:srgbClr val="0000FF"/>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■その他の取組み：新たな環境に配慮した地球温暖化対策</a:t>
            </a:r>
            <a:endParaRPr lang="ja-JP" altLang="en-US" sz="2400" dirty="0">
              <a:solidFill>
                <a:srgbClr val="0000FF"/>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p:txBody>
      </p:sp>
      <p:sp>
        <p:nvSpPr>
          <p:cNvPr id="24" name="Rectangle 8"/>
          <p:cNvSpPr txBox="1">
            <a:spLocks noChangeArrowheads="1"/>
          </p:cNvSpPr>
          <p:nvPr/>
        </p:nvSpPr>
        <p:spPr bwMode="auto">
          <a:xfrm>
            <a:off x="-4907" y="1118558"/>
            <a:ext cx="9144000" cy="382812"/>
          </a:xfrm>
          <a:prstGeom prst="rect">
            <a:avLst/>
          </a:prstGeom>
          <a:noFill/>
          <a:ln>
            <a:noFill/>
          </a:ln>
          <a:extLst/>
        </p:spPr>
        <p:txBody>
          <a:bodyPr lIns="91993" tIns="45998" rIns="91993" bIns="45998"/>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1" lang="ja-JP" altLang="en-US" sz="2000" b="1" i="0" u="none" strike="noStrike" kern="0" cap="none" spc="0" normalizeH="0" baseline="0" noProof="0" dirty="0" smtClean="0">
                <a:ln>
                  <a:noFill/>
                </a:ln>
                <a:solidFill>
                  <a:srgbClr val="000000"/>
                </a:solidFill>
                <a:effectLst/>
                <a:uLnTx/>
                <a:uFillTx/>
                <a:latin typeface="Arial"/>
                <a:ea typeface="ＭＳ Ｐゴシック"/>
                <a:cs typeface="+mn-cs"/>
              </a:rPr>
              <a:t>　</a:t>
            </a:r>
            <a:r>
              <a:rPr kumimoji="1" lang="ja-JP" altLang="en-US" sz="2000" b="0" i="0" u="none" strike="noStrike" kern="0" cap="none" spc="0" normalizeH="0" baseline="0" noProof="0" dirty="0" smtClean="0">
                <a:ln>
                  <a:noFill/>
                </a:ln>
                <a:solidFill>
                  <a:srgbClr val="0000FF"/>
                </a:solidFill>
                <a:effectLst/>
                <a:uLnTx/>
                <a:uFillTx/>
                <a:latin typeface="HGP創英角ｺﾞｼｯｸUB" panose="020B0900000000000000" pitchFamily="50" charset="-128"/>
                <a:ea typeface="HGP創英角ｺﾞｼｯｸUB" panose="020B0900000000000000" pitchFamily="50" charset="-128"/>
                <a:cs typeface="+mn-cs"/>
              </a:rPr>
              <a:t>■夢前スマートインター前店（兵庫県姫路市）　</a:t>
            </a:r>
            <a:r>
              <a:rPr kumimoji="1" lang="en-US" altLang="ja-JP" sz="2000" b="0" i="0" u="none" strike="noStrike" kern="0" cap="none" spc="0" normalizeH="0" baseline="0" noProof="0" dirty="0" smtClean="0">
                <a:ln>
                  <a:noFill/>
                </a:ln>
                <a:solidFill>
                  <a:srgbClr val="0000FF"/>
                </a:solidFill>
                <a:effectLst/>
                <a:uLnTx/>
                <a:uFillTx/>
                <a:latin typeface="HGP創英角ｺﾞｼｯｸUB" panose="020B0900000000000000" pitchFamily="50" charset="-128"/>
                <a:ea typeface="HGP創英角ｺﾞｼｯｸUB" panose="020B0900000000000000" pitchFamily="50" charset="-128"/>
                <a:cs typeface="+mn-cs"/>
              </a:rPr>
              <a:t>2016</a:t>
            </a:r>
            <a:r>
              <a:rPr kumimoji="1" lang="ja-JP" altLang="en-US" sz="2000" b="0" i="0" u="none" strike="noStrike" kern="0" cap="none" spc="0" normalizeH="0" baseline="0" noProof="0" dirty="0" smtClean="0">
                <a:ln>
                  <a:noFill/>
                </a:ln>
                <a:solidFill>
                  <a:srgbClr val="0000FF"/>
                </a:solidFill>
                <a:effectLst/>
                <a:uLnTx/>
                <a:uFillTx/>
                <a:latin typeface="HGP創英角ｺﾞｼｯｸUB" panose="020B0900000000000000" pitchFamily="50" charset="-128"/>
                <a:ea typeface="HGP創英角ｺﾞｼｯｸUB" panose="020B0900000000000000" pitchFamily="50" charset="-128"/>
                <a:cs typeface="+mn-cs"/>
              </a:rPr>
              <a:t>年</a:t>
            </a:r>
            <a:r>
              <a:rPr kumimoji="1" lang="en-US" altLang="ja-JP" sz="2000" b="0" i="0" u="none" strike="noStrike" kern="0" cap="none" spc="0" normalizeH="0" baseline="0" noProof="0" dirty="0" smtClean="0">
                <a:ln>
                  <a:noFill/>
                </a:ln>
                <a:solidFill>
                  <a:srgbClr val="0000FF"/>
                </a:solidFill>
                <a:effectLst/>
                <a:uLnTx/>
                <a:uFillTx/>
                <a:latin typeface="HGP創英角ｺﾞｼｯｸUB" panose="020B0900000000000000" pitchFamily="50" charset="-128"/>
                <a:ea typeface="HGP創英角ｺﾞｼｯｸUB" panose="020B0900000000000000" pitchFamily="50" charset="-128"/>
                <a:cs typeface="+mn-cs"/>
              </a:rPr>
              <a:t>2</a:t>
            </a:r>
            <a:r>
              <a:rPr kumimoji="1" lang="ja-JP" altLang="en-US" sz="2000" b="0" i="0" u="none" strike="noStrike" kern="0" cap="none" spc="0" normalizeH="0" baseline="0" noProof="0" dirty="0" smtClean="0">
                <a:ln>
                  <a:noFill/>
                </a:ln>
                <a:solidFill>
                  <a:srgbClr val="0000FF"/>
                </a:solidFill>
                <a:effectLst/>
                <a:uLnTx/>
                <a:uFillTx/>
                <a:latin typeface="HGP創英角ｺﾞｼｯｸUB" panose="020B0900000000000000" pitchFamily="50" charset="-128"/>
                <a:ea typeface="HGP創英角ｺﾞｼｯｸUB" panose="020B0900000000000000" pitchFamily="50" charset="-128"/>
                <a:cs typeface="+mn-cs"/>
              </a:rPr>
              <a:t>月</a:t>
            </a:r>
            <a:r>
              <a:rPr kumimoji="1" lang="en-US" altLang="ja-JP" sz="2000" b="0" i="0" u="none" strike="noStrike" kern="0" cap="none" spc="0" normalizeH="0" baseline="0" noProof="0" dirty="0" smtClean="0">
                <a:ln>
                  <a:noFill/>
                </a:ln>
                <a:solidFill>
                  <a:srgbClr val="0000FF"/>
                </a:solidFill>
                <a:effectLst/>
                <a:uLnTx/>
                <a:uFillTx/>
                <a:latin typeface="HGP創英角ｺﾞｼｯｸUB" panose="020B0900000000000000" pitchFamily="50" charset="-128"/>
                <a:ea typeface="HGP創英角ｺﾞｼｯｸUB" panose="020B0900000000000000" pitchFamily="50" charset="-128"/>
                <a:cs typeface="+mn-cs"/>
              </a:rPr>
              <a:t>5</a:t>
            </a:r>
            <a:r>
              <a:rPr kumimoji="1" lang="ja-JP" altLang="en-US" sz="2000" b="0" i="0" u="none" strike="noStrike" kern="0" cap="none" spc="0" normalizeH="0" baseline="0" noProof="0" dirty="0" smtClean="0">
                <a:ln>
                  <a:noFill/>
                </a:ln>
                <a:solidFill>
                  <a:srgbClr val="0000FF"/>
                </a:solidFill>
                <a:effectLst/>
                <a:uLnTx/>
                <a:uFillTx/>
                <a:latin typeface="HGP創英角ｺﾞｼｯｸUB" panose="020B0900000000000000" pitchFamily="50" charset="-128"/>
                <a:ea typeface="HGP創英角ｺﾞｼｯｸUB" panose="020B0900000000000000" pitchFamily="50" charset="-128"/>
                <a:cs typeface="+mn-cs"/>
              </a:rPr>
              <a:t>日ｵｰﾌﾟﾝ</a:t>
            </a:r>
          </a:p>
        </p:txBody>
      </p:sp>
    </p:spTree>
    <p:extLst>
      <p:ext uri="{BB962C8B-B14F-4D97-AF65-F5344CB8AC3E}">
        <p14:creationId xmlns:p14="http://schemas.microsoft.com/office/powerpoint/2010/main" val="16930996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20"/>
          <p:cNvSpPr txBox="1">
            <a:spLocks noChangeArrowheads="1"/>
          </p:cNvSpPr>
          <p:nvPr/>
        </p:nvSpPr>
        <p:spPr bwMode="auto">
          <a:xfrm>
            <a:off x="107504" y="116632"/>
            <a:ext cx="65527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dirty="0" smtClean="0">
                <a:solidFill>
                  <a:srgbClr val="0000FF"/>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■ノンフロン化の普及に向けた取組み（まとめ）</a:t>
            </a:r>
            <a:endParaRPr lang="ja-JP" altLang="en-US" sz="2400" dirty="0">
              <a:solidFill>
                <a:srgbClr val="0000FF"/>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p:txBody>
      </p:sp>
      <p:sp>
        <p:nvSpPr>
          <p:cNvPr id="3" name="Text Box 123"/>
          <p:cNvSpPr txBox="1">
            <a:spLocks noChangeArrowheads="1"/>
          </p:cNvSpPr>
          <p:nvPr/>
        </p:nvSpPr>
        <p:spPr bwMode="auto">
          <a:xfrm>
            <a:off x="8253413" y="6524625"/>
            <a:ext cx="865187" cy="292073"/>
          </a:xfrm>
          <a:prstGeom prst="rect">
            <a:avLst/>
          </a:prstGeom>
          <a:noFill/>
          <a:ln w="31750" algn="ctr">
            <a:noFill/>
            <a:miter lim="800000"/>
            <a:headEnd/>
            <a:tailEnd/>
          </a:ln>
          <a:effectLst>
            <a:outerShdw dist="35921" dir="2700000" algn="ctr" rotWithShape="0">
              <a:srgbClr val="AEAEAE">
                <a:alpha val="50000"/>
              </a:srgbClr>
            </a:outerShdw>
          </a:effectLst>
        </p:spPr>
        <p:txBody>
          <a:bodyPr tIns="46800" rIns="18000" bIns="10800">
            <a:spAutoFit/>
          </a:bodyPr>
          <a:lstStyle>
            <a:lvl1pPr eaLnBrk="0" hangingPunct="0">
              <a:defRPr kumimoji="1" sz="1000">
                <a:solidFill>
                  <a:schemeClr val="tx1"/>
                </a:solidFill>
                <a:latin typeface="Arial Black" panose="020B0A04020102020204" pitchFamily="34" charset="0"/>
                <a:ea typeface="HGP創英角ｺﾞｼｯｸUB" panose="020B0900000000000000" pitchFamily="50" charset="-128"/>
              </a:defRPr>
            </a:lvl1pPr>
            <a:lvl2pPr marL="742950" indent="-285750" eaLnBrk="0" hangingPunct="0">
              <a:defRPr kumimoji="1" sz="1000">
                <a:solidFill>
                  <a:schemeClr val="tx1"/>
                </a:solidFill>
                <a:latin typeface="Arial Black" panose="020B0A04020102020204" pitchFamily="34" charset="0"/>
                <a:ea typeface="HGP創英角ｺﾞｼｯｸUB" panose="020B0900000000000000" pitchFamily="50" charset="-128"/>
              </a:defRPr>
            </a:lvl2pPr>
            <a:lvl3pPr marL="1143000" indent="-228600" eaLnBrk="0" hangingPunct="0">
              <a:defRPr kumimoji="1" sz="1000">
                <a:solidFill>
                  <a:schemeClr val="tx1"/>
                </a:solidFill>
                <a:latin typeface="Arial Black" panose="020B0A04020102020204" pitchFamily="34" charset="0"/>
                <a:ea typeface="HGP創英角ｺﾞｼｯｸUB" panose="020B0900000000000000" pitchFamily="50" charset="-128"/>
              </a:defRPr>
            </a:lvl3pPr>
            <a:lvl4pPr marL="1600200" indent="-228600" eaLnBrk="0" hangingPunct="0">
              <a:defRPr kumimoji="1" sz="1000">
                <a:solidFill>
                  <a:schemeClr val="tx1"/>
                </a:solidFill>
                <a:latin typeface="Arial Black" panose="020B0A04020102020204" pitchFamily="34" charset="0"/>
                <a:ea typeface="HGP創英角ｺﾞｼｯｸUB" panose="020B0900000000000000" pitchFamily="50" charset="-128"/>
              </a:defRPr>
            </a:lvl4pPr>
            <a:lvl5pPr marL="2057400" indent="-228600" eaLnBrk="0" hangingPunct="0">
              <a:defRPr kumimoji="1" sz="1000">
                <a:solidFill>
                  <a:schemeClr val="tx1"/>
                </a:solidFill>
                <a:latin typeface="Arial Black" panose="020B0A04020102020204" pitchFamily="34" charset="0"/>
                <a:ea typeface="HGP創英角ｺﾞｼｯｸUB" panose="020B0900000000000000" pitchFamily="50" charset="-128"/>
              </a:defRPr>
            </a:lvl5pPr>
            <a:lvl6pPr marL="2514600" indent="-228600" eaLnBrk="0" fontAlgn="base" hangingPunct="0">
              <a:spcBef>
                <a:spcPct val="50000"/>
              </a:spcBef>
              <a:spcAft>
                <a:spcPct val="0"/>
              </a:spcAft>
              <a:defRPr kumimoji="1" sz="1000">
                <a:solidFill>
                  <a:schemeClr val="tx1"/>
                </a:solidFill>
                <a:latin typeface="Arial Black" panose="020B0A04020102020204" pitchFamily="34" charset="0"/>
                <a:ea typeface="HGP創英角ｺﾞｼｯｸUB" panose="020B0900000000000000" pitchFamily="50" charset="-128"/>
              </a:defRPr>
            </a:lvl6pPr>
            <a:lvl7pPr marL="2971800" indent="-228600" eaLnBrk="0" fontAlgn="base" hangingPunct="0">
              <a:spcBef>
                <a:spcPct val="50000"/>
              </a:spcBef>
              <a:spcAft>
                <a:spcPct val="0"/>
              </a:spcAft>
              <a:defRPr kumimoji="1" sz="1000">
                <a:solidFill>
                  <a:schemeClr val="tx1"/>
                </a:solidFill>
                <a:latin typeface="Arial Black" panose="020B0A04020102020204" pitchFamily="34" charset="0"/>
                <a:ea typeface="HGP創英角ｺﾞｼｯｸUB" panose="020B0900000000000000" pitchFamily="50" charset="-128"/>
              </a:defRPr>
            </a:lvl7pPr>
            <a:lvl8pPr marL="3429000" indent="-228600" eaLnBrk="0" fontAlgn="base" hangingPunct="0">
              <a:spcBef>
                <a:spcPct val="50000"/>
              </a:spcBef>
              <a:spcAft>
                <a:spcPct val="0"/>
              </a:spcAft>
              <a:defRPr kumimoji="1" sz="1000">
                <a:solidFill>
                  <a:schemeClr val="tx1"/>
                </a:solidFill>
                <a:latin typeface="Arial Black" panose="020B0A04020102020204" pitchFamily="34" charset="0"/>
                <a:ea typeface="HGP創英角ｺﾞｼｯｸUB" panose="020B0900000000000000" pitchFamily="50" charset="-128"/>
              </a:defRPr>
            </a:lvl8pPr>
            <a:lvl9pPr marL="3886200" indent="-228600" eaLnBrk="0" fontAlgn="base" hangingPunct="0">
              <a:spcBef>
                <a:spcPct val="50000"/>
              </a:spcBef>
              <a:spcAft>
                <a:spcPct val="0"/>
              </a:spcAft>
              <a:defRPr kumimoji="1" sz="1000">
                <a:solidFill>
                  <a:schemeClr val="tx1"/>
                </a:solidFill>
                <a:latin typeface="Arial Black" panose="020B0A04020102020204" pitchFamily="34" charset="0"/>
                <a:ea typeface="HGP創英角ｺﾞｼｯｸUB" panose="020B0900000000000000" pitchFamily="50" charset="-128"/>
              </a:defRPr>
            </a:lvl9pPr>
          </a:lstStyle>
          <a:p>
            <a:pPr algn="r" eaLnBrk="1" hangingPunct="1">
              <a:lnSpc>
                <a:spcPct val="95000"/>
              </a:lnSpc>
            </a:pPr>
            <a:r>
              <a:rPr lang="ja-JP" altLang="en-US" sz="1600" b="1" dirty="0" smtClean="0">
                <a:solidFill>
                  <a:srgbClr val="0033CC"/>
                </a:solidFill>
                <a:latin typeface="HGP創英角ｺﾞｼｯｸUB" panose="020B0900000000000000" pitchFamily="50" charset="-128"/>
              </a:rPr>
              <a:t>Ｐ</a:t>
            </a:r>
            <a:r>
              <a:rPr lang="en-US" altLang="ja-JP" sz="1600" b="1" dirty="0" smtClean="0">
                <a:solidFill>
                  <a:srgbClr val="0033CC"/>
                </a:solidFill>
                <a:latin typeface="HGP創英角ｺﾞｼｯｸUB" panose="020B0900000000000000" pitchFamily="50" charset="-128"/>
              </a:rPr>
              <a:t>17  </a:t>
            </a:r>
            <a:endParaRPr lang="ja-JP" altLang="en-US" sz="1600" b="1" dirty="0">
              <a:solidFill>
                <a:srgbClr val="0033CC"/>
              </a:solidFill>
              <a:latin typeface="HGP創英角ｺﾞｼｯｸUB" panose="020B0900000000000000" pitchFamily="50" charset="-128"/>
            </a:endParaRPr>
          </a:p>
        </p:txBody>
      </p:sp>
      <p:sp>
        <p:nvSpPr>
          <p:cNvPr id="4" name="角丸四角形 3"/>
          <p:cNvSpPr/>
          <p:nvPr/>
        </p:nvSpPr>
        <p:spPr bwMode="auto">
          <a:xfrm>
            <a:off x="683568" y="861450"/>
            <a:ext cx="7848872" cy="5688632"/>
          </a:xfrm>
          <a:prstGeom prst="roundRect">
            <a:avLst>
              <a:gd name="adj" fmla="val 8319"/>
            </a:avLst>
          </a:prstGeom>
          <a:solidFill>
            <a:srgbClr val="FFFF99"/>
          </a:solidFill>
          <a:ln w="38100" cap="flat" cmpd="dbl" algn="ctr">
            <a:solidFill>
              <a:srgbClr val="0000FF"/>
            </a:solidFill>
            <a:prstDash val="solid"/>
            <a:round/>
            <a:headEnd type="none" w="med" len="med"/>
            <a:tailEnd type="none" w="med" len="med"/>
          </a:ln>
          <a:effectLst/>
        </p:spPr>
        <p:txBody>
          <a:bodyPr vert="horz" wrap="none" lIns="91440" tIns="36000" rIns="91440" bIns="36000" numCol="1" rtlCol="0" anchor="ctr" anchorCtr="0" compatLnSpc="1">
            <a:prstTxWarp prst="textNoShape">
              <a:avLst/>
            </a:prstTxWarp>
          </a:bodyPr>
          <a:lstStyle/>
          <a:p>
            <a:pPr lvl="0">
              <a:lnSpc>
                <a:spcPct val="110000"/>
              </a:lnSpc>
              <a:spcBef>
                <a:spcPct val="0"/>
              </a:spcBef>
              <a:buClr>
                <a:srgbClr val="CCCCFF"/>
              </a:buClr>
            </a:pPr>
            <a:r>
              <a:rPr lang="ja-JP" altLang="en-US" sz="2400" dirty="0" smtClean="0">
                <a:solidFill>
                  <a:srgbClr val="0000FF"/>
                </a:solidFill>
              </a:rPr>
              <a:t>　１．ＣＯ２冷媒研究会の立ち上げ</a:t>
            </a:r>
            <a:endParaRPr lang="en-US" altLang="ja-JP" sz="2400" dirty="0" smtClean="0">
              <a:solidFill>
                <a:srgbClr val="0000FF"/>
              </a:solidFill>
            </a:endParaRPr>
          </a:p>
          <a:p>
            <a:pPr lvl="0">
              <a:lnSpc>
                <a:spcPct val="110000"/>
              </a:lnSpc>
              <a:spcBef>
                <a:spcPct val="0"/>
              </a:spcBef>
              <a:buClr>
                <a:srgbClr val="CCCCFF"/>
              </a:buClr>
            </a:pPr>
            <a:r>
              <a:rPr lang="ja-JP" altLang="en-US" sz="2000" dirty="0">
                <a:solidFill>
                  <a:srgbClr val="0000FF"/>
                </a:solidFill>
              </a:rPr>
              <a:t>　</a:t>
            </a:r>
            <a:r>
              <a:rPr lang="ja-JP" altLang="en-US" sz="2000" dirty="0" smtClean="0">
                <a:solidFill>
                  <a:srgbClr val="0000FF"/>
                </a:solidFill>
              </a:rPr>
              <a:t>　　・業界団体、メーカー、</a:t>
            </a:r>
            <a:r>
              <a:rPr lang="ja-JP" altLang="en-US" sz="2000" dirty="0">
                <a:solidFill>
                  <a:srgbClr val="0000FF"/>
                </a:solidFill>
              </a:rPr>
              <a:t>関連</a:t>
            </a:r>
            <a:r>
              <a:rPr lang="ja-JP" altLang="en-US" sz="2000" dirty="0" smtClean="0">
                <a:solidFill>
                  <a:srgbClr val="0000FF"/>
                </a:solidFill>
              </a:rPr>
              <a:t>企業との連携</a:t>
            </a:r>
            <a:endParaRPr lang="en-US" altLang="ja-JP" sz="2000" dirty="0" smtClean="0">
              <a:solidFill>
                <a:srgbClr val="0000FF"/>
              </a:solidFill>
            </a:endParaRPr>
          </a:p>
          <a:p>
            <a:pPr lvl="0">
              <a:lnSpc>
                <a:spcPct val="110000"/>
              </a:lnSpc>
              <a:spcBef>
                <a:spcPct val="0"/>
              </a:spcBef>
              <a:buClr>
                <a:srgbClr val="CCCCFF"/>
              </a:buClr>
            </a:pPr>
            <a:r>
              <a:rPr lang="ja-JP" altLang="en-US" sz="2000" dirty="0">
                <a:solidFill>
                  <a:srgbClr val="0000FF"/>
                </a:solidFill>
              </a:rPr>
              <a:t>　</a:t>
            </a:r>
            <a:r>
              <a:rPr lang="ja-JP" altLang="en-US" sz="2000" dirty="0" smtClean="0">
                <a:solidFill>
                  <a:srgbClr val="0000FF"/>
                </a:solidFill>
              </a:rPr>
              <a:t>　　・欧州ベンチマーキング調査実施により実情把握</a:t>
            </a:r>
            <a:endParaRPr lang="en-US" altLang="ja-JP" sz="2000" dirty="0" smtClean="0">
              <a:solidFill>
                <a:srgbClr val="0000FF"/>
              </a:solidFill>
            </a:endParaRPr>
          </a:p>
          <a:p>
            <a:pPr lvl="0">
              <a:lnSpc>
                <a:spcPct val="110000"/>
              </a:lnSpc>
              <a:spcBef>
                <a:spcPct val="0"/>
              </a:spcBef>
              <a:buClr>
                <a:srgbClr val="CCCCFF"/>
              </a:buClr>
            </a:pPr>
            <a:r>
              <a:rPr lang="ja-JP" altLang="en-US" sz="2000" dirty="0">
                <a:solidFill>
                  <a:srgbClr val="0000FF"/>
                </a:solidFill>
              </a:rPr>
              <a:t>　</a:t>
            </a:r>
            <a:r>
              <a:rPr lang="ja-JP" altLang="en-US" sz="2000" dirty="0" smtClean="0">
                <a:solidFill>
                  <a:srgbClr val="0000FF"/>
                </a:solidFill>
              </a:rPr>
              <a:t>　　　（特に小売企業側の考え方）</a:t>
            </a:r>
            <a:endParaRPr lang="en-US" altLang="ja-JP" sz="2000" dirty="0" smtClean="0">
              <a:solidFill>
                <a:srgbClr val="0000FF"/>
              </a:solidFill>
            </a:endParaRPr>
          </a:p>
          <a:p>
            <a:pPr lvl="0">
              <a:lnSpc>
                <a:spcPct val="110000"/>
              </a:lnSpc>
              <a:spcBef>
                <a:spcPct val="0"/>
              </a:spcBef>
              <a:buClr>
                <a:srgbClr val="CCCCFF"/>
              </a:buClr>
            </a:pPr>
            <a:r>
              <a:rPr lang="ja-JP" altLang="en-US" dirty="0" smtClean="0">
                <a:solidFill>
                  <a:srgbClr val="0000FF"/>
                </a:solidFill>
              </a:rPr>
              <a:t>　　　</a:t>
            </a:r>
            <a:endParaRPr lang="en-US" altLang="ja-JP" dirty="0">
              <a:solidFill>
                <a:srgbClr val="0000FF"/>
              </a:solidFill>
            </a:endParaRPr>
          </a:p>
          <a:p>
            <a:pPr lvl="0">
              <a:lnSpc>
                <a:spcPct val="110000"/>
              </a:lnSpc>
              <a:spcBef>
                <a:spcPct val="0"/>
              </a:spcBef>
              <a:buClr>
                <a:srgbClr val="CCCCFF"/>
              </a:buClr>
            </a:pPr>
            <a:r>
              <a:rPr lang="ja-JP" altLang="en-US" sz="2400" dirty="0" smtClean="0">
                <a:solidFill>
                  <a:srgbClr val="0000FF"/>
                </a:solidFill>
              </a:rPr>
              <a:t>　２．経産省・環境省からのサポート</a:t>
            </a:r>
            <a:endParaRPr lang="en-US" altLang="ja-JP" sz="2400" dirty="0" smtClean="0">
              <a:solidFill>
                <a:srgbClr val="0000FF"/>
              </a:solidFill>
            </a:endParaRPr>
          </a:p>
          <a:p>
            <a:pPr lvl="0">
              <a:lnSpc>
                <a:spcPct val="110000"/>
              </a:lnSpc>
              <a:spcBef>
                <a:spcPct val="0"/>
              </a:spcBef>
              <a:buClr>
                <a:srgbClr val="CCCCFF"/>
              </a:buClr>
            </a:pPr>
            <a:r>
              <a:rPr lang="ja-JP" altLang="en-US" sz="2000" dirty="0">
                <a:solidFill>
                  <a:srgbClr val="0000FF"/>
                </a:solidFill>
              </a:rPr>
              <a:t>　</a:t>
            </a:r>
            <a:r>
              <a:rPr lang="ja-JP" altLang="en-US" sz="2000" dirty="0" smtClean="0">
                <a:solidFill>
                  <a:srgbClr val="0000FF"/>
                </a:solidFill>
              </a:rPr>
              <a:t>　　・技術実証（経産省）⇒効果検証、阻害要因解消</a:t>
            </a:r>
            <a:endParaRPr lang="en-US" altLang="ja-JP" sz="2000" dirty="0">
              <a:solidFill>
                <a:srgbClr val="0000FF"/>
              </a:solidFill>
            </a:endParaRPr>
          </a:p>
          <a:p>
            <a:pPr lvl="0">
              <a:lnSpc>
                <a:spcPct val="110000"/>
              </a:lnSpc>
              <a:spcBef>
                <a:spcPct val="0"/>
              </a:spcBef>
              <a:buClr>
                <a:srgbClr val="CCCCFF"/>
              </a:buClr>
            </a:pPr>
            <a:r>
              <a:rPr lang="ja-JP" altLang="en-US" sz="2000" dirty="0" smtClean="0">
                <a:solidFill>
                  <a:srgbClr val="0000FF"/>
                </a:solidFill>
              </a:rPr>
              <a:t>　　　・導入支援</a:t>
            </a:r>
            <a:r>
              <a:rPr lang="en-US" altLang="ja-JP" sz="2000" dirty="0" smtClean="0">
                <a:solidFill>
                  <a:srgbClr val="0000FF"/>
                </a:solidFill>
              </a:rPr>
              <a:t>(</a:t>
            </a:r>
            <a:r>
              <a:rPr lang="ja-JP" altLang="en-US" sz="2000" dirty="0" smtClean="0">
                <a:solidFill>
                  <a:srgbClr val="0000FF"/>
                </a:solidFill>
              </a:rPr>
              <a:t>環境省</a:t>
            </a:r>
            <a:r>
              <a:rPr lang="en-US" altLang="ja-JP" sz="2000" dirty="0" smtClean="0">
                <a:solidFill>
                  <a:srgbClr val="0000FF"/>
                </a:solidFill>
              </a:rPr>
              <a:t>)</a:t>
            </a:r>
            <a:r>
              <a:rPr lang="ja-JP" altLang="en-US" sz="2000" dirty="0" smtClean="0">
                <a:solidFill>
                  <a:srgbClr val="0000FF"/>
                </a:solidFill>
              </a:rPr>
              <a:t>⇒普及、コストダウン</a:t>
            </a:r>
            <a:endParaRPr lang="en-US" altLang="ja-JP" sz="2000" dirty="0" smtClean="0">
              <a:solidFill>
                <a:srgbClr val="0000FF"/>
              </a:solidFill>
            </a:endParaRPr>
          </a:p>
          <a:p>
            <a:pPr lvl="0">
              <a:lnSpc>
                <a:spcPct val="110000"/>
              </a:lnSpc>
              <a:spcBef>
                <a:spcPct val="0"/>
              </a:spcBef>
              <a:buClr>
                <a:srgbClr val="CCCCFF"/>
              </a:buClr>
            </a:pPr>
            <a:r>
              <a:rPr lang="ja-JP" altLang="en-US" dirty="0" smtClean="0">
                <a:solidFill>
                  <a:srgbClr val="0000FF"/>
                </a:solidFill>
              </a:rPr>
              <a:t>　　　</a:t>
            </a:r>
            <a:endParaRPr lang="en-US" altLang="ja-JP" dirty="0">
              <a:solidFill>
                <a:srgbClr val="0000FF"/>
              </a:solidFill>
            </a:endParaRPr>
          </a:p>
          <a:p>
            <a:pPr lvl="0">
              <a:lnSpc>
                <a:spcPct val="110000"/>
              </a:lnSpc>
              <a:spcBef>
                <a:spcPct val="0"/>
              </a:spcBef>
              <a:buClr>
                <a:srgbClr val="CCCCFF"/>
              </a:buClr>
            </a:pPr>
            <a:r>
              <a:rPr lang="ja-JP" altLang="en-US" sz="2400" dirty="0" smtClean="0">
                <a:solidFill>
                  <a:srgbClr val="0000FF"/>
                </a:solidFill>
              </a:rPr>
              <a:t>　３．ノンフロン化への取組みにおいて小売業界をリード</a:t>
            </a:r>
            <a:endParaRPr lang="en-US" altLang="ja-JP" sz="2400" dirty="0" smtClean="0">
              <a:solidFill>
                <a:srgbClr val="0000FF"/>
              </a:solidFill>
            </a:endParaRPr>
          </a:p>
          <a:p>
            <a:pPr lvl="0">
              <a:lnSpc>
                <a:spcPct val="110000"/>
              </a:lnSpc>
              <a:spcBef>
                <a:spcPct val="0"/>
              </a:spcBef>
              <a:buClr>
                <a:srgbClr val="CCCCFF"/>
              </a:buClr>
            </a:pPr>
            <a:r>
              <a:rPr lang="ja-JP" altLang="en-US" sz="2000" dirty="0" smtClean="0">
                <a:solidFill>
                  <a:srgbClr val="0000FF"/>
                </a:solidFill>
              </a:rPr>
              <a:t>　　</a:t>
            </a:r>
            <a:r>
              <a:rPr lang="ja-JP" altLang="en-US" sz="2000" dirty="0">
                <a:solidFill>
                  <a:srgbClr val="0000FF"/>
                </a:solidFill>
              </a:rPr>
              <a:t>　・小売業界への普及</a:t>
            </a:r>
            <a:r>
              <a:rPr lang="ja-JP" altLang="en-US" sz="2000" dirty="0" smtClean="0">
                <a:solidFill>
                  <a:srgbClr val="0000FF"/>
                </a:solidFill>
              </a:rPr>
              <a:t>拡大：連携必要⇒</a:t>
            </a:r>
            <a:r>
              <a:rPr lang="en-US" altLang="ja-JP" sz="2000" dirty="0" smtClean="0">
                <a:solidFill>
                  <a:srgbClr val="0000FF"/>
                </a:solidFill>
              </a:rPr>
              <a:t>1</a:t>
            </a:r>
            <a:r>
              <a:rPr lang="ja-JP" altLang="en-US" sz="2000" dirty="0">
                <a:solidFill>
                  <a:srgbClr val="0000FF"/>
                </a:solidFill>
              </a:rPr>
              <a:t>企業では</a:t>
            </a:r>
            <a:r>
              <a:rPr lang="ja-JP" altLang="en-US" sz="2000" dirty="0" smtClean="0">
                <a:solidFill>
                  <a:srgbClr val="0000FF"/>
                </a:solidFill>
              </a:rPr>
              <a:t>限界　　</a:t>
            </a:r>
            <a:endParaRPr lang="en-US" altLang="ja-JP" sz="2000" dirty="0" smtClean="0">
              <a:solidFill>
                <a:srgbClr val="0000FF"/>
              </a:solidFill>
            </a:endParaRPr>
          </a:p>
          <a:p>
            <a:pPr lvl="0">
              <a:lnSpc>
                <a:spcPct val="110000"/>
              </a:lnSpc>
              <a:spcBef>
                <a:spcPct val="0"/>
              </a:spcBef>
              <a:buClr>
                <a:srgbClr val="CCCCFF"/>
              </a:buClr>
            </a:pPr>
            <a:r>
              <a:rPr lang="ja-JP" altLang="en-US" sz="2000" dirty="0" smtClean="0">
                <a:solidFill>
                  <a:srgbClr val="0000FF"/>
                </a:solidFill>
              </a:rPr>
              <a:t>　　　・機器メーカー同士の連携（技術・製品供給等）⇒</a:t>
            </a:r>
            <a:r>
              <a:rPr lang="en-US" altLang="ja-JP" sz="2000" dirty="0" smtClean="0">
                <a:solidFill>
                  <a:srgbClr val="0000FF"/>
                </a:solidFill>
              </a:rPr>
              <a:t>1</a:t>
            </a:r>
            <a:r>
              <a:rPr lang="ja-JP" altLang="en-US" sz="2000" dirty="0" smtClean="0">
                <a:solidFill>
                  <a:srgbClr val="0000FF"/>
                </a:solidFill>
              </a:rPr>
              <a:t>企業では限界</a:t>
            </a:r>
            <a:endParaRPr lang="en-US" altLang="ja-JP" sz="2000" dirty="0">
              <a:solidFill>
                <a:srgbClr val="0000FF"/>
              </a:solidFill>
            </a:endParaRPr>
          </a:p>
          <a:p>
            <a:pPr lvl="0">
              <a:lnSpc>
                <a:spcPct val="110000"/>
              </a:lnSpc>
              <a:spcBef>
                <a:spcPct val="0"/>
              </a:spcBef>
              <a:buClr>
                <a:srgbClr val="CCCCFF"/>
              </a:buClr>
            </a:pPr>
            <a:r>
              <a:rPr lang="ja-JP" altLang="en-US" dirty="0" smtClean="0">
                <a:solidFill>
                  <a:srgbClr val="0000FF"/>
                </a:solidFill>
              </a:rPr>
              <a:t>　　　　</a:t>
            </a:r>
            <a:endParaRPr lang="en-US" altLang="ja-JP" dirty="0">
              <a:solidFill>
                <a:srgbClr val="0000FF"/>
              </a:solidFill>
            </a:endParaRPr>
          </a:p>
          <a:p>
            <a:pPr lvl="0">
              <a:lnSpc>
                <a:spcPct val="110000"/>
              </a:lnSpc>
              <a:spcBef>
                <a:spcPct val="0"/>
              </a:spcBef>
              <a:buClr>
                <a:srgbClr val="CCCCFF"/>
              </a:buClr>
            </a:pPr>
            <a:r>
              <a:rPr lang="ja-JP" altLang="en-US" sz="2400" dirty="0" smtClean="0">
                <a:solidFill>
                  <a:srgbClr val="0000FF"/>
                </a:solidFill>
              </a:rPr>
              <a:t>　４．更なる省エネ店舗の実現</a:t>
            </a:r>
            <a:endParaRPr lang="en-US" altLang="ja-JP" sz="2400" dirty="0" smtClean="0">
              <a:solidFill>
                <a:srgbClr val="0000FF"/>
              </a:solidFill>
            </a:endParaRPr>
          </a:p>
          <a:p>
            <a:pPr lvl="0">
              <a:lnSpc>
                <a:spcPct val="110000"/>
              </a:lnSpc>
              <a:spcBef>
                <a:spcPct val="0"/>
              </a:spcBef>
              <a:buClr>
                <a:srgbClr val="CCCCFF"/>
              </a:buClr>
            </a:pPr>
            <a:r>
              <a:rPr lang="ja-JP" altLang="en-US" sz="2000" dirty="0">
                <a:solidFill>
                  <a:srgbClr val="0000FF"/>
                </a:solidFill>
              </a:rPr>
              <a:t>　</a:t>
            </a:r>
            <a:r>
              <a:rPr lang="ja-JP" altLang="en-US" sz="2000" dirty="0" smtClean="0">
                <a:solidFill>
                  <a:srgbClr val="0000FF"/>
                </a:solidFill>
              </a:rPr>
              <a:t>　　・エネルギー管理システム導入⇒</a:t>
            </a:r>
            <a:r>
              <a:rPr lang="en-US" altLang="ja-JP" sz="2000" dirty="0" smtClean="0">
                <a:solidFill>
                  <a:srgbClr val="0000FF"/>
                </a:solidFill>
              </a:rPr>
              <a:t>『</a:t>
            </a:r>
            <a:r>
              <a:rPr lang="ja-JP" altLang="en-US" sz="2000" dirty="0" smtClean="0">
                <a:solidFill>
                  <a:srgbClr val="0000FF"/>
                </a:solidFill>
              </a:rPr>
              <a:t>見える化</a:t>
            </a:r>
            <a:r>
              <a:rPr lang="en-US" altLang="ja-JP" sz="2000" dirty="0" smtClean="0">
                <a:solidFill>
                  <a:srgbClr val="0000FF"/>
                </a:solidFill>
              </a:rPr>
              <a:t>』</a:t>
            </a:r>
          </a:p>
          <a:p>
            <a:pPr lvl="0">
              <a:lnSpc>
                <a:spcPct val="110000"/>
              </a:lnSpc>
              <a:spcBef>
                <a:spcPct val="0"/>
              </a:spcBef>
              <a:buClr>
                <a:srgbClr val="CCCCFF"/>
              </a:buClr>
            </a:pPr>
            <a:r>
              <a:rPr lang="ja-JP" altLang="en-US" sz="2000" dirty="0" smtClean="0">
                <a:solidFill>
                  <a:srgbClr val="0000FF"/>
                </a:solidFill>
              </a:rPr>
              <a:t>　　　・ＺＥＳ（ゼロエネルギーストア）の構築</a:t>
            </a:r>
            <a:endParaRPr lang="ja-JP" altLang="en-US" sz="2000" dirty="0">
              <a:solidFill>
                <a:srgbClr val="0000FF"/>
              </a:solidFill>
            </a:endParaRPr>
          </a:p>
        </p:txBody>
      </p:sp>
    </p:spTree>
    <p:extLst>
      <p:ext uri="{BB962C8B-B14F-4D97-AF65-F5344CB8AC3E}">
        <p14:creationId xmlns:p14="http://schemas.microsoft.com/office/powerpoint/2010/main" val="18684602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
            <a:ext cx="9144000" cy="6842155"/>
          </a:xfrm>
          <a:prstGeom prst="rect">
            <a:avLst/>
          </a:prstGeom>
          <a:solidFill>
            <a:srgbClr val="0074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4" name="図 3"/>
          <p:cNvPicPr>
            <a:picLocks noChangeAspect="1"/>
          </p:cNvPicPr>
          <p:nvPr/>
        </p:nvPicPr>
        <p:blipFill>
          <a:blip r:embed="rId2"/>
          <a:stretch>
            <a:fillRect/>
          </a:stretch>
        </p:blipFill>
        <p:spPr>
          <a:xfrm>
            <a:off x="3232887" y="5445224"/>
            <a:ext cx="2751249" cy="648072"/>
          </a:xfrm>
          <a:prstGeom prst="rect">
            <a:avLst/>
          </a:prstGeom>
        </p:spPr>
      </p:pic>
      <p:sp>
        <p:nvSpPr>
          <p:cNvPr id="5" name="Text Box 5"/>
          <p:cNvSpPr txBox="1">
            <a:spLocks noChangeArrowheads="1"/>
          </p:cNvSpPr>
          <p:nvPr/>
        </p:nvSpPr>
        <p:spPr bwMode="auto">
          <a:xfrm>
            <a:off x="0" y="6642100"/>
            <a:ext cx="241176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メイリオ" panose="020B0604030504040204" pitchFamily="50" charset="-128"/>
              </a:defRPr>
            </a:lvl9pPr>
          </a:lstStyle>
          <a:p>
            <a:pPr>
              <a:lnSpc>
                <a:spcPct val="100000"/>
              </a:lnSpc>
              <a:spcBef>
                <a:spcPct val="0"/>
              </a:spcBef>
              <a:buFontTx/>
              <a:buNone/>
              <a:defRPr/>
            </a:pPr>
            <a:r>
              <a:rPr lang="en-US" altLang="ja-JP" sz="700" dirty="0" smtClean="0">
                <a:solidFill>
                  <a:srgbClr val="000000"/>
                </a:solidFill>
                <a:ea typeface="ＭＳ Ｐゴシック" panose="020B0600070205080204" pitchFamily="50" charset="-128"/>
              </a:rPr>
              <a:t>©Copyright Lawson, Inc. 2016</a:t>
            </a:r>
          </a:p>
        </p:txBody>
      </p:sp>
      <p:sp>
        <p:nvSpPr>
          <p:cNvPr id="6" name="Text Box 2"/>
          <p:cNvSpPr txBox="1">
            <a:spLocks noChangeArrowheads="1"/>
          </p:cNvSpPr>
          <p:nvPr/>
        </p:nvSpPr>
        <p:spPr bwMode="auto">
          <a:xfrm>
            <a:off x="5331" y="3284544"/>
            <a:ext cx="9144000"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50"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50"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50"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50"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50"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50"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50"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50"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Arial" panose="020B0604020202020204" pitchFamily="34" charset="0"/>
                <a:ea typeface="ＭＳ Ｐゴシック" panose="020B0600070205080204" pitchFamily="50" charset="-128"/>
              </a:defRPr>
            </a:lvl9pPr>
          </a:lstStyle>
          <a:p>
            <a:pPr lvl="0" algn="ctr" defTabSz="449263" eaLnBrk="1" hangingPunct="1">
              <a:spcBef>
                <a:spcPct val="0"/>
              </a:spcBef>
              <a:buSzPct val="100000"/>
              <a:tabLst/>
            </a:pPr>
            <a:r>
              <a:rPr kumimoji="0" lang="ja-JP" altLang="en-US" sz="3600" dirty="0" smtClean="0">
                <a:latin typeface="HGP創英角ｺﾞｼｯｸUB" panose="020B0900000000000000" pitchFamily="50" charset="-128"/>
                <a:ea typeface="HGP創英角ｺﾞｼｯｸUB" panose="020B0900000000000000" pitchFamily="50" charset="-128"/>
              </a:rPr>
              <a:t>ご清聴</a:t>
            </a:r>
            <a:r>
              <a:rPr kumimoji="0" lang="ja-JP" altLang="en-US" sz="3600" dirty="0">
                <a:latin typeface="HGP創英角ｺﾞｼｯｸUB" panose="020B0900000000000000" pitchFamily="50" charset="-128"/>
                <a:ea typeface="HGP創英角ｺﾞｼｯｸUB" panose="020B0900000000000000" pitchFamily="50" charset="-128"/>
              </a:rPr>
              <a:t>ありがとうございました。</a:t>
            </a:r>
            <a:endParaRPr kumimoji="0" lang="en-US" altLang="ja-JP" sz="3600" dirty="0">
              <a:latin typeface="HGP創英角ｺﾞｼｯｸUB" panose="020B0900000000000000" pitchFamily="50" charset="-128"/>
              <a:ea typeface="HGP創英角ｺﾞｼｯｸUB" panose="020B0900000000000000" pitchFamily="50" charset="-128"/>
            </a:endParaRPr>
          </a:p>
        </p:txBody>
      </p:sp>
      <p:pic>
        <p:nvPicPr>
          <p:cNvPr id="3" name="図 2"/>
          <p:cNvPicPr>
            <a:picLocks noChangeAspect="1"/>
          </p:cNvPicPr>
          <p:nvPr/>
        </p:nvPicPr>
        <p:blipFill>
          <a:blip r:embed="rId3"/>
          <a:stretch>
            <a:fillRect/>
          </a:stretch>
        </p:blipFill>
        <p:spPr>
          <a:xfrm>
            <a:off x="3059832" y="981155"/>
            <a:ext cx="2531907" cy="1582442"/>
          </a:xfrm>
          <a:prstGeom prst="rect">
            <a:avLst/>
          </a:prstGeom>
        </p:spPr>
      </p:pic>
    </p:spTree>
    <p:extLst>
      <p:ext uri="{BB962C8B-B14F-4D97-AF65-F5344CB8AC3E}">
        <p14:creationId xmlns:p14="http://schemas.microsoft.com/office/powerpoint/2010/main" val="1562201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8"/>
          <p:cNvSpPr>
            <a:spLocks noChangeArrowheads="1"/>
          </p:cNvSpPr>
          <p:nvPr/>
        </p:nvSpPr>
        <p:spPr bwMode="auto">
          <a:xfrm>
            <a:off x="646113" y="3069332"/>
            <a:ext cx="77644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sz="1000">
                <a:solidFill>
                  <a:schemeClr val="tx1"/>
                </a:solidFill>
                <a:latin typeface="Arial Black" panose="020B0A04020102020204" pitchFamily="34" charset="0"/>
                <a:ea typeface="HGP創英角ｺﾞｼｯｸUB" panose="020B0900000000000000" pitchFamily="50" charset="-128"/>
              </a:defRPr>
            </a:lvl1pPr>
            <a:lvl2pPr marL="742950" indent="-285750" eaLnBrk="0" hangingPunct="0">
              <a:defRPr kumimoji="1" sz="1000">
                <a:solidFill>
                  <a:schemeClr val="tx1"/>
                </a:solidFill>
                <a:latin typeface="Arial Black" panose="020B0A04020102020204" pitchFamily="34" charset="0"/>
                <a:ea typeface="HGP創英角ｺﾞｼｯｸUB" panose="020B0900000000000000" pitchFamily="50" charset="-128"/>
              </a:defRPr>
            </a:lvl2pPr>
            <a:lvl3pPr marL="1143000" indent="-228600" eaLnBrk="0" hangingPunct="0">
              <a:defRPr kumimoji="1" sz="1000">
                <a:solidFill>
                  <a:schemeClr val="tx1"/>
                </a:solidFill>
                <a:latin typeface="Arial Black" panose="020B0A04020102020204" pitchFamily="34" charset="0"/>
                <a:ea typeface="HGP創英角ｺﾞｼｯｸUB" panose="020B0900000000000000" pitchFamily="50" charset="-128"/>
              </a:defRPr>
            </a:lvl3pPr>
            <a:lvl4pPr marL="1600200" indent="-228600" eaLnBrk="0" hangingPunct="0">
              <a:defRPr kumimoji="1" sz="1000">
                <a:solidFill>
                  <a:schemeClr val="tx1"/>
                </a:solidFill>
                <a:latin typeface="Arial Black" panose="020B0A04020102020204" pitchFamily="34" charset="0"/>
                <a:ea typeface="HGP創英角ｺﾞｼｯｸUB" panose="020B0900000000000000" pitchFamily="50" charset="-128"/>
              </a:defRPr>
            </a:lvl4pPr>
            <a:lvl5pPr marL="2057400" indent="-228600" eaLnBrk="0" hangingPunct="0">
              <a:defRPr kumimoji="1" sz="1000">
                <a:solidFill>
                  <a:schemeClr val="tx1"/>
                </a:solidFill>
                <a:latin typeface="Arial Black" panose="020B0A04020102020204" pitchFamily="34" charset="0"/>
                <a:ea typeface="HGP創英角ｺﾞｼｯｸUB" panose="020B0900000000000000" pitchFamily="50" charset="-128"/>
              </a:defRPr>
            </a:lvl5pPr>
            <a:lvl6pPr marL="2514600" indent="-228600" eaLnBrk="0" fontAlgn="base" hangingPunct="0">
              <a:spcBef>
                <a:spcPct val="50000"/>
              </a:spcBef>
              <a:spcAft>
                <a:spcPct val="0"/>
              </a:spcAft>
              <a:defRPr kumimoji="1" sz="1000">
                <a:solidFill>
                  <a:schemeClr val="tx1"/>
                </a:solidFill>
                <a:latin typeface="Arial Black" panose="020B0A04020102020204" pitchFamily="34" charset="0"/>
                <a:ea typeface="HGP創英角ｺﾞｼｯｸUB" panose="020B0900000000000000" pitchFamily="50" charset="-128"/>
              </a:defRPr>
            </a:lvl6pPr>
            <a:lvl7pPr marL="2971800" indent="-228600" eaLnBrk="0" fontAlgn="base" hangingPunct="0">
              <a:spcBef>
                <a:spcPct val="50000"/>
              </a:spcBef>
              <a:spcAft>
                <a:spcPct val="0"/>
              </a:spcAft>
              <a:defRPr kumimoji="1" sz="1000">
                <a:solidFill>
                  <a:schemeClr val="tx1"/>
                </a:solidFill>
                <a:latin typeface="Arial Black" panose="020B0A04020102020204" pitchFamily="34" charset="0"/>
                <a:ea typeface="HGP創英角ｺﾞｼｯｸUB" panose="020B0900000000000000" pitchFamily="50" charset="-128"/>
              </a:defRPr>
            </a:lvl7pPr>
            <a:lvl8pPr marL="3429000" indent="-228600" eaLnBrk="0" fontAlgn="base" hangingPunct="0">
              <a:spcBef>
                <a:spcPct val="50000"/>
              </a:spcBef>
              <a:spcAft>
                <a:spcPct val="0"/>
              </a:spcAft>
              <a:defRPr kumimoji="1" sz="1000">
                <a:solidFill>
                  <a:schemeClr val="tx1"/>
                </a:solidFill>
                <a:latin typeface="Arial Black" panose="020B0A04020102020204" pitchFamily="34" charset="0"/>
                <a:ea typeface="HGP創英角ｺﾞｼｯｸUB" panose="020B0900000000000000" pitchFamily="50" charset="-128"/>
              </a:defRPr>
            </a:lvl8pPr>
            <a:lvl9pPr marL="3886200" indent="-228600" eaLnBrk="0" fontAlgn="base" hangingPunct="0">
              <a:spcBef>
                <a:spcPct val="50000"/>
              </a:spcBef>
              <a:spcAft>
                <a:spcPct val="0"/>
              </a:spcAft>
              <a:defRPr kumimoji="1" sz="1000">
                <a:solidFill>
                  <a:schemeClr val="tx1"/>
                </a:solidFill>
                <a:latin typeface="Arial Black" panose="020B0A04020102020204" pitchFamily="34" charset="0"/>
                <a:ea typeface="HGP創英角ｺﾞｼｯｸUB" panose="020B0900000000000000" pitchFamily="50" charset="-128"/>
              </a:defRPr>
            </a:lvl9pPr>
          </a:lstStyle>
          <a:p>
            <a:pPr algn="ctr" eaLnBrk="1" hangingPunct="1">
              <a:lnSpc>
                <a:spcPct val="50000"/>
              </a:lnSpc>
            </a:pPr>
            <a:r>
              <a:rPr lang="ja-JP" altLang="en-US" sz="3200" i="1" dirty="0" smtClean="0">
                <a:solidFill>
                  <a:srgbClr val="0000FF"/>
                </a:solidFill>
                <a:latin typeface="HGP創英角ｺﾞｼｯｸUB" panose="020B0900000000000000" pitchFamily="50" charset="-128"/>
              </a:rPr>
              <a:t>ノンフロン（</a:t>
            </a:r>
            <a:r>
              <a:rPr lang="en-US" altLang="ja-JP" sz="3200" i="1" dirty="0" smtClean="0">
                <a:solidFill>
                  <a:srgbClr val="0000FF"/>
                </a:solidFill>
                <a:latin typeface="HGP創英角ｺﾞｼｯｸUB" panose="020B0900000000000000" pitchFamily="50" charset="-128"/>
              </a:rPr>
              <a:t>CO2</a:t>
            </a:r>
            <a:r>
              <a:rPr lang="ja-JP" altLang="en-US" sz="3200" i="1" dirty="0" smtClean="0">
                <a:solidFill>
                  <a:srgbClr val="0000FF"/>
                </a:solidFill>
                <a:latin typeface="HGP創英角ｺﾞｼｯｸUB" panose="020B0900000000000000" pitchFamily="50" charset="-128"/>
              </a:rPr>
              <a:t>冷媒）機器の選択に</a:t>
            </a:r>
            <a:r>
              <a:rPr lang="ja-JP" altLang="en-US" sz="3200" i="1" dirty="0">
                <a:solidFill>
                  <a:srgbClr val="0000FF"/>
                </a:solidFill>
                <a:latin typeface="HGP創英角ｺﾞｼｯｸUB" panose="020B0900000000000000" pitchFamily="50" charset="-128"/>
              </a:rPr>
              <a:t>ついて</a:t>
            </a:r>
          </a:p>
        </p:txBody>
      </p:sp>
      <p:sp>
        <p:nvSpPr>
          <p:cNvPr id="3" name="Text Box 123"/>
          <p:cNvSpPr txBox="1">
            <a:spLocks noChangeArrowheads="1"/>
          </p:cNvSpPr>
          <p:nvPr/>
        </p:nvSpPr>
        <p:spPr bwMode="auto">
          <a:xfrm>
            <a:off x="8253413" y="6567901"/>
            <a:ext cx="865187" cy="292073"/>
          </a:xfrm>
          <a:prstGeom prst="rect">
            <a:avLst/>
          </a:prstGeom>
          <a:noFill/>
          <a:ln>
            <a:noFill/>
          </a:ln>
          <a:effectLst>
            <a:outerShdw dist="35921" dir="2700000" algn="ctr" rotWithShape="0">
              <a:srgbClr val="AEAEAE">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tIns="46800" rIns="18000" bIns="10800">
            <a:spAutoFit/>
          </a:bodyPr>
          <a:lstStyle>
            <a:lvl1pPr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lnSpc>
                <a:spcPct val="80000"/>
              </a:lnSpc>
              <a:spcBef>
                <a:spcPct val="50000"/>
              </a:spcBef>
              <a:spcAft>
                <a:spcPct val="0"/>
              </a:spcAft>
              <a:defRPr kumimoji="1" sz="1400">
                <a:solidFill>
                  <a:srgbClr val="FF0000"/>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lnSpc>
                <a:spcPct val="80000"/>
              </a:lnSpc>
              <a:spcBef>
                <a:spcPct val="50000"/>
              </a:spcBef>
              <a:spcAft>
                <a:spcPct val="0"/>
              </a:spcAft>
              <a:defRPr kumimoji="1" sz="1400">
                <a:solidFill>
                  <a:srgbClr val="FF0000"/>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lnSpc>
                <a:spcPct val="80000"/>
              </a:lnSpc>
              <a:spcBef>
                <a:spcPct val="50000"/>
              </a:spcBef>
              <a:spcAft>
                <a:spcPct val="0"/>
              </a:spcAft>
              <a:defRPr kumimoji="1" sz="1400">
                <a:solidFill>
                  <a:srgbClr val="FF0000"/>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lnSpc>
                <a:spcPct val="80000"/>
              </a:lnSpc>
              <a:spcBef>
                <a:spcPct val="50000"/>
              </a:spcBef>
              <a:spcAft>
                <a:spcPct val="0"/>
              </a:spcAft>
              <a:defRPr kumimoji="1" sz="1400">
                <a:solidFill>
                  <a:srgbClr val="FF0000"/>
                </a:solidFill>
                <a:latin typeface="HGP創英角ｺﾞｼｯｸUB" panose="020B0900000000000000" pitchFamily="50" charset="-128"/>
                <a:ea typeface="HGP創英角ｺﾞｼｯｸUB" panose="020B0900000000000000" pitchFamily="50" charset="-128"/>
              </a:defRPr>
            </a:lvl9pPr>
          </a:lstStyle>
          <a:p>
            <a:pPr algn="r" eaLnBrk="1" hangingPunct="1">
              <a:lnSpc>
                <a:spcPct val="95000"/>
              </a:lnSpc>
            </a:pPr>
            <a:r>
              <a:rPr lang="ja-JP" altLang="en-US" sz="1600" b="1" dirty="0">
                <a:solidFill>
                  <a:srgbClr val="0033CC"/>
                </a:solidFill>
              </a:rPr>
              <a:t>Ｐ</a:t>
            </a:r>
            <a:r>
              <a:rPr lang="en-US" altLang="ja-JP" sz="1600" b="1" dirty="0" smtClean="0">
                <a:solidFill>
                  <a:srgbClr val="0033CC"/>
                </a:solidFill>
              </a:rPr>
              <a:t>0</a:t>
            </a:r>
            <a:r>
              <a:rPr lang="en-US" altLang="ja-JP" sz="1600" b="1" dirty="0">
                <a:solidFill>
                  <a:srgbClr val="0033CC"/>
                </a:solidFill>
              </a:rPr>
              <a:t>2</a:t>
            </a:r>
            <a:endParaRPr lang="ja-JP" altLang="en-US" sz="1600" b="1" dirty="0">
              <a:solidFill>
                <a:srgbClr val="0033CC"/>
              </a:solidFill>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2" cstate="print">
            <a:extLst>
              <a:ext uri="{28A0092B-C50C-407E-A947-70E740481C1C}">
                <a14:useLocalDpi xmlns:a14="http://schemas.microsoft.com/office/drawing/2010/main" val="0"/>
              </a:ext>
            </a:extLst>
          </a:blip>
          <a:srcRect r="25879"/>
          <a:stretch/>
        </p:blipFill>
        <p:spPr>
          <a:xfrm>
            <a:off x="3470804" y="2963292"/>
            <a:ext cx="5567172" cy="3379893"/>
          </a:xfrm>
          <a:prstGeom prst="rect">
            <a:avLst/>
          </a:prstGeom>
        </p:spPr>
      </p:pic>
      <p:sp>
        <p:nvSpPr>
          <p:cNvPr id="8" name="Rectangle 9"/>
          <p:cNvSpPr>
            <a:spLocks noChangeArrowheads="1"/>
          </p:cNvSpPr>
          <p:nvPr/>
        </p:nvSpPr>
        <p:spPr bwMode="auto">
          <a:xfrm>
            <a:off x="827584" y="407707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indent="127000" eaLnBrk="0" hangingPunct="0">
              <a:spcBef>
                <a:spcPct val="0"/>
              </a:spcBef>
            </a:pPr>
            <a:r>
              <a:rPr kumimoji="0" lang="ja-JP" altLang="ja-JP" smtClean="0">
                <a:solidFill>
                  <a:srgbClr val="000000"/>
                </a:solidFill>
                <a:latin typeface="Verdana" panose="020B0604030504040204" pitchFamily="34" charset="0"/>
                <a:ea typeface="ＭＳ 明朝" panose="02020609040205080304" pitchFamily="17" charset="-128"/>
                <a:cs typeface="Times New Roman" panose="02020603050405020304" pitchFamily="18" charset="0"/>
              </a:rPr>
              <a:t>　　</a:t>
            </a:r>
            <a:endParaRPr kumimoji="0" lang="ja-JP" altLang="ja-JP" sz="1800" smtClean="0">
              <a:solidFill>
                <a:srgbClr val="000000"/>
              </a:solidFill>
              <a:latin typeface="Arial" panose="020B0604020202020204" pitchFamily="34" charset="0"/>
            </a:endParaRPr>
          </a:p>
        </p:txBody>
      </p:sp>
      <p:sp>
        <p:nvSpPr>
          <p:cNvPr id="15" name="Rectangle 3"/>
          <p:cNvSpPr txBox="1">
            <a:spLocks noChangeArrowheads="1"/>
          </p:cNvSpPr>
          <p:nvPr/>
        </p:nvSpPr>
        <p:spPr>
          <a:xfrm>
            <a:off x="163146" y="116632"/>
            <a:ext cx="7643446" cy="599342"/>
          </a:xfr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FontTx/>
              <a:buNone/>
            </a:pPr>
            <a:r>
              <a:rPr lang="ja-JP" altLang="en-US" sz="2400" kern="0" dirty="0" smtClean="0">
                <a:solidFill>
                  <a:srgbClr val="0000FF"/>
                </a:solidFill>
                <a:latin typeface="HGP創英角ｺﾞｼｯｸUB" panose="020B0900000000000000" pitchFamily="50" charset="-128"/>
                <a:ea typeface="HGP創英角ｺﾞｼｯｸUB" panose="020B0900000000000000" pitchFamily="50" charset="-128"/>
              </a:rPr>
              <a:t>■地球温暖化防止への取組み</a:t>
            </a:r>
            <a:endParaRPr lang="ja-JP" altLang="en-US" sz="2400" kern="0" dirty="0">
              <a:solidFill>
                <a:srgbClr val="0000FF"/>
              </a:solidFill>
              <a:latin typeface="HGP創英角ｺﾞｼｯｸUB" panose="020B0900000000000000" pitchFamily="50" charset="-128"/>
              <a:ea typeface="HGP創英角ｺﾞｼｯｸUB" panose="020B0900000000000000" pitchFamily="50" charset="-128"/>
            </a:endParaRPr>
          </a:p>
        </p:txBody>
      </p:sp>
      <p:sp>
        <p:nvSpPr>
          <p:cNvPr id="11" name="Text Box 123"/>
          <p:cNvSpPr txBox="1">
            <a:spLocks noChangeArrowheads="1"/>
          </p:cNvSpPr>
          <p:nvPr/>
        </p:nvSpPr>
        <p:spPr bwMode="auto">
          <a:xfrm>
            <a:off x="8253413" y="6567901"/>
            <a:ext cx="865187" cy="292073"/>
          </a:xfrm>
          <a:prstGeom prst="rect">
            <a:avLst/>
          </a:prstGeom>
          <a:noFill/>
          <a:ln>
            <a:noFill/>
          </a:ln>
          <a:effectLst>
            <a:outerShdw dist="35921" dir="2700000" algn="ctr" rotWithShape="0">
              <a:srgbClr val="AEAEAE">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tIns="46800" rIns="18000" bIns="10800">
            <a:spAutoFit/>
          </a:bodyPr>
          <a:lstStyle>
            <a:lvl1pPr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lnSpc>
                <a:spcPct val="80000"/>
              </a:lnSpc>
              <a:spcBef>
                <a:spcPct val="50000"/>
              </a:spcBef>
              <a:spcAft>
                <a:spcPct val="0"/>
              </a:spcAft>
              <a:defRPr kumimoji="1" sz="1400">
                <a:solidFill>
                  <a:srgbClr val="FF0000"/>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lnSpc>
                <a:spcPct val="80000"/>
              </a:lnSpc>
              <a:spcBef>
                <a:spcPct val="50000"/>
              </a:spcBef>
              <a:spcAft>
                <a:spcPct val="0"/>
              </a:spcAft>
              <a:defRPr kumimoji="1" sz="1400">
                <a:solidFill>
                  <a:srgbClr val="FF0000"/>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lnSpc>
                <a:spcPct val="80000"/>
              </a:lnSpc>
              <a:spcBef>
                <a:spcPct val="50000"/>
              </a:spcBef>
              <a:spcAft>
                <a:spcPct val="0"/>
              </a:spcAft>
              <a:defRPr kumimoji="1" sz="1400">
                <a:solidFill>
                  <a:srgbClr val="FF0000"/>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lnSpc>
                <a:spcPct val="80000"/>
              </a:lnSpc>
              <a:spcBef>
                <a:spcPct val="50000"/>
              </a:spcBef>
              <a:spcAft>
                <a:spcPct val="0"/>
              </a:spcAft>
              <a:defRPr kumimoji="1" sz="1400">
                <a:solidFill>
                  <a:srgbClr val="FF0000"/>
                </a:solidFill>
                <a:latin typeface="HGP創英角ｺﾞｼｯｸUB" panose="020B0900000000000000" pitchFamily="50" charset="-128"/>
                <a:ea typeface="HGP創英角ｺﾞｼｯｸUB" panose="020B0900000000000000" pitchFamily="50" charset="-128"/>
              </a:defRPr>
            </a:lvl9pPr>
          </a:lstStyle>
          <a:p>
            <a:pPr algn="r" eaLnBrk="1" hangingPunct="1">
              <a:lnSpc>
                <a:spcPct val="95000"/>
              </a:lnSpc>
            </a:pPr>
            <a:r>
              <a:rPr lang="ja-JP" altLang="en-US" sz="1600" b="1" dirty="0">
                <a:solidFill>
                  <a:srgbClr val="0033CC"/>
                </a:solidFill>
              </a:rPr>
              <a:t>Ｐ</a:t>
            </a:r>
            <a:r>
              <a:rPr lang="en-US" altLang="ja-JP" sz="1600" b="1" dirty="0" smtClean="0">
                <a:solidFill>
                  <a:srgbClr val="0033CC"/>
                </a:solidFill>
              </a:rPr>
              <a:t>03</a:t>
            </a:r>
            <a:endParaRPr lang="ja-JP" altLang="en-US" sz="1600" b="1" dirty="0">
              <a:solidFill>
                <a:srgbClr val="0033CC"/>
              </a:solidFill>
            </a:endParaRPr>
          </a:p>
        </p:txBody>
      </p:sp>
      <p:sp>
        <p:nvSpPr>
          <p:cNvPr id="6" name="正方形/長方形 5"/>
          <p:cNvSpPr/>
          <p:nvPr/>
        </p:nvSpPr>
        <p:spPr>
          <a:xfrm>
            <a:off x="3669754" y="6269445"/>
            <a:ext cx="5322952" cy="530915"/>
          </a:xfrm>
          <a:prstGeom prst="rect">
            <a:avLst/>
          </a:prstGeom>
        </p:spPr>
        <p:txBody>
          <a:bodyPr wrap="square">
            <a:spAutoFit/>
          </a:bodyPr>
          <a:lstStyle/>
          <a:p>
            <a:pPr>
              <a:lnSpc>
                <a:spcPts val="700"/>
              </a:lnSpc>
            </a:pPr>
            <a:r>
              <a:rPr lang="en-US" altLang="ja-JP" sz="1100" dirty="0"/>
              <a:t>※</a:t>
            </a:r>
            <a:r>
              <a:rPr lang="en-US" altLang="ja-JP" sz="1100" dirty="0" smtClean="0"/>
              <a:t>1 CO2</a:t>
            </a:r>
            <a:r>
              <a:rPr lang="ja-JP" altLang="en-US" sz="1100" dirty="0"/>
              <a:t>排出量は電気事業連合会で出している受電端の調整後係数を使用しています。</a:t>
            </a:r>
          </a:p>
          <a:p>
            <a:pPr>
              <a:lnSpc>
                <a:spcPts val="700"/>
              </a:lnSpc>
            </a:pPr>
            <a:r>
              <a:rPr lang="ja-JP" altLang="en-US" sz="1100" dirty="0"/>
              <a:t>　</a:t>
            </a:r>
            <a:r>
              <a:rPr lang="ja-JP" altLang="en-US" sz="1100" dirty="0" smtClean="0"/>
              <a:t>    </a:t>
            </a:r>
            <a:r>
              <a:rPr lang="en-US" altLang="ja-JP" sz="1100" dirty="0" smtClean="0"/>
              <a:t>2014</a:t>
            </a:r>
            <a:r>
              <a:rPr lang="ja-JP" altLang="en-US" sz="1100" dirty="0"/>
              <a:t>年度、</a:t>
            </a:r>
            <a:r>
              <a:rPr lang="en-US" altLang="ja-JP" sz="1100" dirty="0"/>
              <a:t>2020</a:t>
            </a:r>
            <a:r>
              <a:rPr lang="ja-JP" altLang="en-US" sz="1100" dirty="0"/>
              <a:t>年度は</a:t>
            </a:r>
            <a:r>
              <a:rPr lang="en-US" altLang="ja-JP" sz="1100" dirty="0"/>
              <a:t>2013</a:t>
            </a:r>
            <a:r>
              <a:rPr lang="ja-JP" altLang="en-US" sz="1100" dirty="0"/>
              <a:t>年度の係数で試算しています</a:t>
            </a:r>
            <a:r>
              <a:rPr lang="ja-JP" altLang="en-US" sz="1100" dirty="0" smtClean="0"/>
              <a:t>。</a:t>
            </a:r>
            <a:endParaRPr lang="en-US" altLang="ja-JP" sz="1100" dirty="0" smtClean="0"/>
          </a:p>
          <a:p>
            <a:pPr>
              <a:lnSpc>
                <a:spcPts val="700"/>
              </a:lnSpc>
            </a:pPr>
            <a:r>
              <a:rPr lang="en-US" altLang="ja-JP" sz="1100" dirty="0" smtClean="0"/>
              <a:t>※2 </a:t>
            </a:r>
            <a:r>
              <a:rPr lang="ja-JP" altLang="en-US" sz="1100" dirty="0" smtClean="0"/>
              <a:t>行政</a:t>
            </a:r>
            <a:r>
              <a:rPr lang="ja-JP" altLang="en-US" sz="1100" dirty="0"/>
              <a:t>年度に合わせて</a:t>
            </a:r>
            <a:r>
              <a:rPr lang="en-US" altLang="ja-JP" sz="1100" dirty="0"/>
              <a:t>4</a:t>
            </a:r>
            <a:r>
              <a:rPr lang="ja-JP" altLang="en-US" sz="1100" dirty="0"/>
              <a:t>月</a:t>
            </a:r>
            <a:r>
              <a:rPr lang="en-US" altLang="ja-JP" sz="1100" dirty="0"/>
              <a:t>1</a:t>
            </a:r>
            <a:r>
              <a:rPr lang="ja-JP" altLang="en-US" sz="1100" dirty="0"/>
              <a:t>日から</a:t>
            </a:r>
            <a:r>
              <a:rPr lang="en-US" altLang="ja-JP" sz="1100" dirty="0"/>
              <a:t>3</a:t>
            </a:r>
            <a:r>
              <a:rPr lang="ja-JP" altLang="en-US" sz="1100" dirty="0"/>
              <a:t>月</a:t>
            </a:r>
            <a:r>
              <a:rPr lang="en-US" altLang="ja-JP" sz="1100" dirty="0"/>
              <a:t>31</a:t>
            </a:r>
            <a:r>
              <a:rPr lang="ja-JP" altLang="en-US" sz="1100" dirty="0"/>
              <a:t>日で算定しています。</a:t>
            </a:r>
          </a:p>
        </p:txBody>
      </p:sp>
      <p:pic>
        <p:nvPicPr>
          <p:cNvPr id="16" name="図 15"/>
          <p:cNvPicPr>
            <a:picLocks noChangeAspect="1"/>
          </p:cNvPicPr>
          <p:nvPr/>
        </p:nvPicPr>
        <p:blipFill rotWithShape="1">
          <a:blip r:embed="rId2" cstate="print">
            <a:extLst>
              <a:ext uri="{28A0092B-C50C-407E-A947-70E740481C1C}">
                <a14:useLocalDpi xmlns:a14="http://schemas.microsoft.com/office/drawing/2010/main" val="0"/>
              </a:ext>
            </a:extLst>
          </a:blip>
          <a:srcRect l="72638" t="8589" b="20537"/>
          <a:stretch/>
        </p:blipFill>
        <p:spPr>
          <a:xfrm>
            <a:off x="98581" y="2852936"/>
            <a:ext cx="3399356" cy="3962241"/>
          </a:xfrm>
          <a:prstGeom prst="rect">
            <a:avLst/>
          </a:prstGeom>
        </p:spPr>
      </p:pic>
      <p:sp>
        <p:nvSpPr>
          <p:cNvPr id="2" name="正方形/長方形 1"/>
          <p:cNvSpPr/>
          <p:nvPr/>
        </p:nvSpPr>
        <p:spPr>
          <a:xfrm>
            <a:off x="236633" y="735208"/>
            <a:ext cx="8713107" cy="2308324"/>
          </a:xfrm>
          <a:prstGeom prst="rect">
            <a:avLst/>
          </a:prstGeom>
        </p:spPr>
        <p:txBody>
          <a:bodyPr wrap="square">
            <a:spAutoFit/>
          </a:bodyPr>
          <a:lstStyle/>
          <a:p>
            <a:r>
              <a:rPr lang="ja-JP" altLang="en-US" sz="1800" dirty="0" smtClean="0">
                <a:solidFill>
                  <a:srgbClr val="000000"/>
                </a:solidFill>
                <a:latin typeface="メイリオ" panose="020B0604030504040204" pitchFamily="50" charset="-128"/>
                <a:ea typeface="メイリオ" panose="020B0604030504040204" pitchFamily="50" charset="-128"/>
              </a:rPr>
              <a:t>ローソングループ</a:t>
            </a:r>
            <a:r>
              <a:rPr lang="ja-JP" altLang="en-US" sz="1800" dirty="0">
                <a:solidFill>
                  <a:srgbClr val="000000"/>
                </a:solidFill>
                <a:latin typeface="メイリオ" panose="020B0604030504040204" pitchFamily="50" charset="-128"/>
                <a:ea typeface="メイリオ" panose="020B0604030504040204" pitchFamily="50" charset="-128"/>
              </a:rPr>
              <a:t>では、持続可能な社会の構築に向けて多くのチャレンジを進めていくことが使命で</a:t>
            </a:r>
            <a:r>
              <a:rPr lang="ja-JP" altLang="en-US" sz="1800" dirty="0" smtClean="0">
                <a:solidFill>
                  <a:srgbClr val="000000"/>
                </a:solidFill>
                <a:latin typeface="メイリオ" panose="020B0604030504040204" pitchFamily="50" charset="-128"/>
                <a:ea typeface="メイリオ" panose="020B0604030504040204" pitchFamily="50" charset="-128"/>
              </a:rPr>
              <a:t>あると</a:t>
            </a:r>
            <a:r>
              <a:rPr lang="ja-JP" altLang="en-US" sz="1800" dirty="0">
                <a:solidFill>
                  <a:srgbClr val="000000"/>
                </a:solidFill>
                <a:latin typeface="メイリオ" panose="020B0604030504040204" pitchFamily="50" charset="-128"/>
                <a:ea typeface="メイリオ" panose="020B0604030504040204" pitchFamily="50" charset="-128"/>
              </a:rPr>
              <a:t>考え、社会・環境への取り組みを推進するための「ローソングループ環境方針」を制定して</a:t>
            </a:r>
            <a:r>
              <a:rPr lang="ja-JP" altLang="en-US" sz="1800" dirty="0" smtClean="0">
                <a:solidFill>
                  <a:srgbClr val="000000"/>
                </a:solidFill>
                <a:latin typeface="メイリオ" panose="020B0604030504040204" pitchFamily="50" charset="-128"/>
                <a:ea typeface="メイリオ" panose="020B0604030504040204" pitchFamily="50" charset="-128"/>
              </a:rPr>
              <a:t>います。</a:t>
            </a:r>
            <a:r>
              <a:rPr lang="ja-JP" altLang="en-US" sz="1800" dirty="0">
                <a:solidFill>
                  <a:srgbClr val="000000"/>
                </a:solidFill>
                <a:latin typeface="メイリオ" panose="020B0604030504040204" pitchFamily="50" charset="-128"/>
                <a:ea typeface="メイリオ" panose="020B0604030504040204" pitchFamily="50" charset="-128"/>
              </a:rPr>
              <a:t>　</a:t>
            </a:r>
            <a:r>
              <a:rPr lang="ja-JP" altLang="en-US" sz="1800" dirty="0" smtClean="0">
                <a:solidFill>
                  <a:srgbClr val="000000"/>
                </a:solidFill>
                <a:latin typeface="メイリオ" panose="020B0604030504040204" pitchFamily="50" charset="-128"/>
                <a:ea typeface="メイリオ" panose="020B0604030504040204" pitchFamily="50" charset="-128"/>
              </a:rPr>
              <a:t>　　　　　　　　　　　　　　　　　その</a:t>
            </a:r>
            <a:r>
              <a:rPr lang="ja-JP" altLang="en-US" sz="1800" dirty="0">
                <a:solidFill>
                  <a:srgbClr val="000000"/>
                </a:solidFill>
                <a:latin typeface="メイリオ" panose="020B0604030504040204" pitchFamily="50" charset="-128"/>
                <a:ea typeface="メイリオ" panose="020B0604030504040204" pitchFamily="50" charset="-128"/>
              </a:rPr>
              <a:t>方針の一つである</a:t>
            </a:r>
            <a:r>
              <a:rPr lang="en-US" altLang="ja-JP" sz="1800" dirty="0">
                <a:solidFill>
                  <a:srgbClr val="000000"/>
                </a:solidFill>
                <a:latin typeface="メイリオ" panose="020B0604030504040204" pitchFamily="50" charset="-128"/>
                <a:ea typeface="メイリオ" panose="020B0604030504040204" pitchFamily="50" charset="-128"/>
              </a:rPr>
              <a:t>『</a:t>
            </a:r>
            <a:r>
              <a:rPr lang="ja-JP" altLang="en-US" sz="1800" dirty="0">
                <a:solidFill>
                  <a:srgbClr val="000000"/>
                </a:solidFill>
                <a:latin typeface="メイリオ" panose="020B0604030504040204" pitchFamily="50" charset="-128"/>
                <a:ea typeface="メイリオ" panose="020B0604030504040204" pitchFamily="50" charset="-128"/>
              </a:rPr>
              <a:t>低炭素社会の構築に向けて</a:t>
            </a:r>
            <a:r>
              <a:rPr lang="en-US" altLang="ja-JP" sz="1800" dirty="0">
                <a:solidFill>
                  <a:srgbClr val="000000"/>
                </a:solidFill>
                <a:latin typeface="メイリオ" panose="020B0604030504040204" pitchFamily="50" charset="-128"/>
                <a:ea typeface="メイリオ" panose="020B0604030504040204" pitchFamily="50" charset="-128"/>
              </a:rPr>
              <a:t>』</a:t>
            </a:r>
            <a:r>
              <a:rPr lang="ja-JP" altLang="en-US" sz="1800" dirty="0">
                <a:solidFill>
                  <a:srgbClr val="000000"/>
                </a:solidFill>
                <a:latin typeface="メイリオ" panose="020B0604030504040204" pitchFamily="50" charset="-128"/>
                <a:ea typeface="メイリオ" panose="020B0604030504040204" pitchFamily="50" charset="-128"/>
              </a:rPr>
              <a:t>取組みを進める上で、</a:t>
            </a:r>
            <a:r>
              <a:rPr lang="en-US" altLang="ja-JP" sz="1800" b="1" u="sng" dirty="0">
                <a:solidFill>
                  <a:srgbClr val="000000"/>
                </a:solidFill>
                <a:latin typeface="メイリオ" panose="020B0604030504040204" pitchFamily="50" charset="-128"/>
                <a:ea typeface="メイリオ" panose="020B0604030504040204" pitchFamily="50" charset="-128"/>
              </a:rPr>
              <a:t>2020 </a:t>
            </a:r>
            <a:r>
              <a:rPr lang="ja-JP" altLang="en-US" sz="1800" b="1" u="sng" dirty="0">
                <a:solidFill>
                  <a:srgbClr val="000000"/>
                </a:solidFill>
                <a:latin typeface="メイリオ" panose="020B0604030504040204" pitchFamily="50" charset="-128"/>
                <a:ea typeface="メイリオ" panose="020B0604030504040204" pitchFamily="50" charset="-128"/>
              </a:rPr>
              <a:t>年度までの</a:t>
            </a:r>
            <a:r>
              <a:rPr lang="ja-JP" altLang="en-US" sz="1800" b="1" u="sng" dirty="0" smtClean="0">
                <a:solidFill>
                  <a:srgbClr val="000000"/>
                </a:solidFill>
                <a:latin typeface="メイリオ" panose="020B0604030504040204" pitchFamily="50" charset="-128"/>
                <a:ea typeface="メイリオ" panose="020B0604030504040204" pitchFamily="50" charset="-128"/>
              </a:rPr>
              <a:t>省エネルギー中期</a:t>
            </a:r>
            <a:r>
              <a:rPr lang="ja-JP" altLang="en-US" sz="1800" b="1" u="sng" dirty="0">
                <a:solidFill>
                  <a:srgbClr val="000000"/>
                </a:solidFill>
                <a:latin typeface="メイリオ" panose="020B0604030504040204" pitchFamily="50" charset="-128"/>
                <a:ea typeface="メイリオ" panose="020B0604030504040204" pitchFamily="50" charset="-128"/>
              </a:rPr>
              <a:t>目標として、</a:t>
            </a:r>
            <a:r>
              <a:rPr lang="en-US" altLang="ja-JP" sz="1800" b="1" u="sng" dirty="0">
                <a:solidFill>
                  <a:srgbClr val="000000"/>
                </a:solidFill>
                <a:latin typeface="メイリオ" panose="020B0604030504040204" pitchFamily="50" charset="-128"/>
                <a:ea typeface="メイリオ" panose="020B0604030504040204" pitchFamily="50" charset="-128"/>
              </a:rPr>
              <a:t>『1 </a:t>
            </a:r>
            <a:r>
              <a:rPr lang="ja-JP" altLang="en-US" sz="1800" b="1" u="sng" dirty="0">
                <a:solidFill>
                  <a:srgbClr val="000000"/>
                </a:solidFill>
                <a:latin typeface="メイリオ" panose="020B0604030504040204" pitchFamily="50" charset="-128"/>
                <a:ea typeface="メイリオ" panose="020B0604030504040204" pitchFamily="50" charset="-128"/>
              </a:rPr>
              <a:t>店舗あたりの電気使用量を</a:t>
            </a:r>
            <a:r>
              <a:rPr lang="en-US" altLang="ja-JP" sz="1800" b="1" u="sng" dirty="0">
                <a:solidFill>
                  <a:srgbClr val="000000"/>
                </a:solidFill>
                <a:latin typeface="メイリオ" panose="020B0604030504040204" pitchFamily="50" charset="-128"/>
                <a:ea typeface="メイリオ" panose="020B0604030504040204" pitchFamily="50" charset="-128"/>
              </a:rPr>
              <a:t>2010 </a:t>
            </a:r>
            <a:r>
              <a:rPr lang="ja-JP" altLang="en-US" sz="1800" b="1" u="sng" dirty="0">
                <a:solidFill>
                  <a:srgbClr val="000000"/>
                </a:solidFill>
                <a:latin typeface="メイリオ" panose="020B0604030504040204" pitchFamily="50" charset="-128"/>
                <a:ea typeface="メイリオ" panose="020B0604030504040204" pitchFamily="50" charset="-128"/>
              </a:rPr>
              <a:t>年度対比で</a:t>
            </a:r>
            <a:r>
              <a:rPr lang="en-US" altLang="ja-JP" sz="1800" b="1" u="sng" dirty="0">
                <a:solidFill>
                  <a:srgbClr val="000000"/>
                </a:solidFill>
                <a:latin typeface="メイリオ" panose="020B0604030504040204" pitchFamily="50" charset="-128"/>
                <a:ea typeface="メイリオ" panose="020B0604030504040204" pitchFamily="50" charset="-128"/>
              </a:rPr>
              <a:t>20</a:t>
            </a:r>
            <a:r>
              <a:rPr lang="ja-JP" altLang="en-US" sz="1800" b="1" u="sng" dirty="0">
                <a:solidFill>
                  <a:srgbClr val="000000"/>
                </a:solidFill>
                <a:latin typeface="メイリオ" panose="020B0604030504040204" pitchFamily="50" charset="-128"/>
                <a:ea typeface="メイリオ" panose="020B0604030504040204" pitchFamily="50" charset="-128"/>
              </a:rPr>
              <a:t>％削減</a:t>
            </a:r>
            <a:r>
              <a:rPr lang="en-US" altLang="ja-JP" sz="1800" b="1" u="sng" dirty="0">
                <a:solidFill>
                  <a:srgbClr val="000000"/>
                </a:solidFill>
                <a:latin typeface="メイリオ" panose="020B0604030504040204" pitchFamily="50" charset="-128"/>
                <a:ea typeface="メイリオ" panose="020B0604030504040204" pitchFamily="50" charset="-128"/>
              </a:rPr>
              <a:t>』</a:t>
            </a:r>
            <a:r>
              <a:rPr lang="ja-JP" altLang="en-US" sz="1800" b="1" u="sng" dirty="0">
                <a:solidFill>
                  <a:srgbClr val="000000"/>
                </a:solidFill>
                <a:latin typeface="メイリオ" panose="020B0604030504040204" pitchFamily="50" charset="-128"/>
                <a:ea typeface="メイリオ" panose="020B0604030504040204" pitchFamily="50" charset="-128"/>
              </a:rPr>
              <a:t>を掲げています。</a:t>
            </a:r>
            <a:r>
              <a:rPr lang="ja-JP" altLang="en-US" sz="1800" dirty="0">
                <a:solidFill>
                  <a:srgbClr val="000000"/>
                </a:solidFill>
                <a:latin typeface="メイリオ" panose="020B0604030504040204" pitchFamily="50" charset="-128"/>
                <a:ea typeface="メイリオ" panose="020B0604030504040204" pitchFamily="50" charset="-128"/>
              </a:rPr>
              <a:t>店舗の</a:t>
            </a:r>
            <a:r>
              <a:rPr lang="ja-JP" altLang="en-US" sz="1800" dirty="0" smtClean="0">
                <a:solidFill>
                  <a:srgbClr val="000000"/>
                </a:solidFill>
                <a:latin typeface="メイリオ" panose="020B0604030504040204" pitchFamily="50" charset="-128"/>
                <a:ea typeface="メイリオ" panose="020B0604030504040204" pitchFamily="50" charset="-128"/>
              </a:rPr>
              <a:t>電気使</a:t>
            </a:r>
            <a:r>
              <a:rPr lang="ja-JP" altLang="en-US" sz="1800" dirty="0">
                <a:solidFill>
                  <a:srgbClr val="000000"/>
                </a:solidFill>
                <a:latin typeface="メイリオ" panose="020B0604030504040204" pitchFamily="50" charset="-128"/>
                <a:ea typeface="メイリオ" panose="020B0604030504040204" pitchFamily="50" charset="-128"/>
              </a:rPr>
              <a:t>用量を減らすために、</a:t>
            </a:r>
            <a:r>
              <a:rPr lang="en-US" altLang="ja-JP" sz="1800" dirty="0">
                <a:solidFill>
                  <a:srgbClr val="000000"/>
                </a:solidFill>
                <a:latin typeface="メイリオ" panose="020B0604030504040204" pitchFamily="50" charset="-128"/>
                <a:ea typeface="メイリオ" panose="020B0604030504040204" pitchFamily="50" charset="-128"/>
              </a:rPr>
              <a:t>CO2 </a:t>
            </a:r>
            <a:r>
              <a:rPr lang="ja-JP" altLang="en-US" sz="1800" dirty="0">
                <a:solidFill>
                  <a:srgbClr val="000000"/>
                </a:solidFill>
                <a:latin typeface="メイリオ" panose="020B0604030504040204" pitchFamily="50" charset="-128"/>
                <a:ea typeface="メイリオ" panose="020B0604030504040204" pitchFamily="50" charset="-128"/>
              </a:rPr>
              <a:t>冷媒冷凍機システムや空調機器、</a:t>
            </a:r>
            <a:r>
              <a:rPr lang="en-US" altLang="ja-JP" sz="1800" dirty="0">
                <a:solidFill>
                  <a:srgbClr val="000000"/>
                </a:solidFill>
                <a:latin typeface="メイリオ" panose="020B0604030504040204" pitchFamily="50" charset="-128"/>
                <a:ea typeface="メイリオ" panose="020B0604030504040204" pitchFamily="50" charset="-128"/>
              </a:rPr>
              <a:t>LED</a:t>
            </a:r>
            <a:r>
              <a:rPr lang="ja-JP" altLang="en-US" sz="1800" dirty="0">
                <a:solidFill>
                  <a:srgbClr val="000000"/>
                </a:solidFill>
                <a:latin typeface="メイリオ" panose="020B0604030504040204" pitchFamily="50" charset="-128"/>
                <a:ea typeface="メイリオ" panose="020B0604030504040204" pitchFamily="50" charset="-128"/>
              </a:rPr>
              <a:t>照明など省エネルギー機器を積極的</a:t>
            </a:r>
            <a:r>
              <a:rPr lang="ja-JP" altLang="en-US" sz="1800" dirty="0" smtClean="0">
                <a:solidFill>
                  <a:srgbClr val="000000"/>
                </a:solidFill>
                <a:latin typeface="メイリオ" panose="020B0604030504040204" pitchFamily="50" charset="-128"/>
                <a:ea typeface="メイリオ" panose="020B0604030504040204" pitchFamily="50" charset="-128"/>
              </a:rPr>
              <a:t>に導入</a:t>
            </a:r>
            <a:r>
              <a:rPr lang="ja-JP" altLang="en-US" sz="1800" dirty="0">
                <a:solidFill>
                  <a:srgbClr val="000000"/>
                </a:solidFill>
                <a:latin typeface="メイリオ" panose="020B0604030504040204" pitchFamily="50" charset="-128"/>
                <a:ea typeface="メイリオ" panose="020B0604030504040204" pitchFamily="50" charset="-128"/>
              </a:rPr>
              <a:t>して</a:t>
            </a:r>
            <a:r>
              <a:rPr lang="ja-JP" altLang="en-US" sz="1800" dirty="0" smtClean="0">
                <a:solidFill>
                  <a:srgbClr val="000000"/>
                </a:solidFill>
                <a:latin typeface="メイリオ" panose="020B0604030504040204" pitchFamily="50" charset="-128"/>
                <a:ea typeface="メイリオ" panose="020B0604030504040204" pitchFamily="50" charset="-128"/>
              </a:rPr>
              <a:t>います。</a:t>
            </a:r>
            <a:endParaRPr lang="ja-JP" altLang="en-US" sz="1800" dirty="0">
              <a:solidFill>
                <a:srgbClr val="000000"/>
              </a:solidFill>
              <a:latin typeface="メイリオ" panose="020B0604030504040204" pitchFamily="50" charset="-128"/>
              <a:ea typeface="メイリオ" panose="020B0604030504040204" pitchFamily="50" charset="-128"/>
            </a:endParaRPr>
          </a:p>
        </p:txBody>
      </p:sp>
      <p:sp>
        <p:nvSpPr>
          <p:cNvPr id="13" name="正方形/長方形 12"/>
          <p:cNvSpPr/>
          <p:nvPr/>
        </p:nvSpPr>
        <p:spPr>
          <a:xfrm>
            <a:off x="3462788" y="2742914"/>
            <a:ext cx="5429692" cy="369332"/>
          </a:xfrm>
          <a:prstGeom prst="rect">
            <a:avLst/>
          </a:prstGeom>
        </p:spPr>
        <p:txBody>
          <a:bodyPr wrap="none">
            <a:spAutoFit/>
          </a:bodyPr>
          <a:lstStyle/>
          <a:p>
            <a:r>
              <a:rPr lang="ja-JP" altLang="en-US" sz="1800" dirty="0" smtClean="0">
                <a:solidFill>
                  <a:srgbClr val="0000FF"/>
                </a:solidFill>
              </a:rPr>
              <a:t>■</a:t>
            </a:r>
            <a:r>
              <a:rPr lang="en-US" altLang="ja-JP" sz="1800" dirty="0" smtClean="0">
                <a:solidFill>
                  <a:srgbClr val="0000FF"/>
                </a:solidFill>
              </a:rPr>
              <a:t>1</a:t>
            </a:r>
            <a:r>
              <a:rPr lang="ja-JP" altLang="en-US" sz="1800" dirty="0">
                <a:solidFill>
                  <a:srgbClr val="0000FF"/>
                </a:solidFill>
              </a:rPr>
              <a:t>店舗当たりの電気使用量</a:t>
            </a:r>
            <a:r>
              <a:rPr lang="en-US" altLang="ja-JP" sz="1800" dirty="0">
                <a:solidFill>
                  <a:srgbClr val="0000FF"/>
                </a:solidFill>
              </a:rPr>
              <a:t>(</a:t>
            </a:r>
            <a:r>
              <a:rPr lang="ja-JP" altLang="en-US" sz="1800" dirty="0">
                <a:solidFill>
                  <a:srgbClr val="0000FF"/>
                </a:solidFill>
              </a:rPr>
              <a:t>指数</a:t>
            </a:r>
            <a:r>
              <a:rPr lang="en-US" altLang="ja-JP" sz="1800" dirty="0">
                <a:solidFill>
                  <a:srgbClr val="0000FF"/>
                </a:solidFill>
              </a:rPr>
              <a:t>)</a:t>
            </a:r>
            <a:r>
              <a:rPr lang="ja-JP" altLang="en-US" sz="1800" dirty="0">
                <a:solidFill>
                  <a:srgbClr val="0000FF"/>
                </a:solidFill>
              </a:rPr>
              <a:t>＆</a:t>
            </a:r>
            <a:r>
              <a:rPr lang="en-US" altLang="ja-JP" sz="1800" dirty="0">
                <a:solidFill>
                  <a:srgbClr val="0000FF"/>
                </a:solidFill>
              </a:rPr>
              <a:t>CO2</a:t>
            </a:r>
            <a:r>
              <a:rPr lang="ja-JP" altLang="en-US" sz="1800" dirty="0">
                <a:solidFill>
                  <a:srgbClr val="0000FF"/>
                </a:solidFill>
              </a:rPr>
              <a:t>排出量 </a:t>
            </a:r>
            <a:r>
              <a:rPr lang="en-US" altLang="ja-JP" dirty="0">
                <a:solidFill>
                  <a:srgbClr val="0000FF"/>
                </a:solidFill>
              </a:rPr>
              <a:t>※1 </a:t>
            </a:r>
            <a:endParaRPr lang="ja-JP" altLang="en-US" dirty="0">
              <a:solidFill>
                <a:srgbClr val="0000FF"/>
              </a:solidFill>
            </a:endParaRPr>
          </a:p>
        </p:txBody>
      </p:sp>
    </p:spTree>
    <p:extLst>
      <p:ext uri="{BB962C8B-B14F-4D97-AF65-F5344CB8AC3E}">
        <p14:creationId xmlns:p14="http://schemas.microsoft.com/office/powerpoint/2010/main" val="1078286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9"/>
          <p:cNvSpPr>
            <a:spLocks noChangeArrowheads="1"/>
          </p:cNvSpPr>
          <p:nvPr/>
        </p:nvSpPr>
        <p:spPr bwMode="auto">
          <a:xfrm>
            <a:off x="154582" y="3978088"/>
            <a:ext cx="4309420" cy="2619264"/>
          </a:xfrm>
          <a:prstGeom prst="roundRect">
            <a:avLst>
              <a:gd name="adj" fmla="val 7514"/>
            </a:avLst>
          </a:prstGeom>
          <a:solidFill>
            <a:srgbClr val="CCFFFF"/>
          </a:solidFill>
          <a:ln w="38100" cmpd="dbl" algn="ctr">
            <a:solidFill>
              <a:srgbClr val="0000FF"/>
            </a:solidFill>
            <a:round/>
            <a:headEnd/>
            <a:tailEnd/>
          </a:ln>
        </p:spPr>
        <p:txBody>
          <a:bodyPr rIns="16615"/>
          <a:lstStyle>
            <a:lvl1pPr>
              <a:defRPr kumimoji="1" sz="4000">
                <a:solidFill>
                  <a:srgbClr val="0033CC"/>
                </a:solidFill>
                <a:latin typeface="Arial" panose="020B0604020202020204" pitchFamily="34" charset="0"/>
                <a:ea typeface="HGP創英角ｺﾞｼｯｸUB" panose="020B0900000000000000" pitchFamily="50" charset="-128"/>
              </a:defRPr>
            </a:lvl1pPr>
            <a:lvl2pPr marL="742950" indent="-285750">
              <a:defRPr kumimoji="1" sz="4000">
                <a:solidFill>
                  <a:srgbClr val="0033CC"/>
                </a:solidFill>
                <a:latin typeface="Arial" panose="020B0604020202020204" pitchFamily="34" charset="0"/>
                <a:ea typeface="HGP創英角ｺﾞｼｯｸUB" panose="020B0900000000000000" pitchFamily="50" charset="-128"/>
              </a:defRPr>
            </a:lvl2pPr>
            <a:lvl3pPr marL="1143000" indent="-228600">
              <a:defRPr kumimoji="1" sz="4000">
                <a:solidFill>
                  <a:srgbClr val="0033CC"/>
                </a:solidFill>
                <a:latin typeface="Arial" panose="020B0604020202020204" pitchFamily="34" charset="0"/>
                <a:ea typeface="HGP創英角ｺﾞｼｯｸUB" panose="020B0900000000000000" pitchFamily="50" charset="-128"/>
              </a:defRPr>
            </a:lvl3pPr>
            <a:lvl4pPr marL="1600200" indent="-228600">
              <a:defRPr kumimoji="1" sz="4000">
                <a:solidFill>
                  <a:srgbClr val="0033CC"/>
                </a:solidFill>
                <a:latin typeface="Arial" panose="020B0604020202020204" pitchFamily="34" charset="0"/>
                <a:ea typeface="HGP創英角ｺﾞｼｯｸUB" panose="020B0900000000000000" pitchFamily="50" charset="-128"/>
              </a:defRPr>
            </a:lvl4pPr>
            <a:lvl5pPr marL="2057400" indent="-228600">
              <a:defRPr kumimoji="1" sz="4000">
                <a:solidFill>
                  <a:srgbClr val="0033CC"/>
                </a:solidFill>
                <a:latin typeface="Arial" panose="020B0604020202020204" pitchFamily="34" charset="0"/>
                <a:ea typeface="HGP創英角ｺﾞｼｯｸUB" panose="020B0900000000000000" pitchFamily="50" charset="-128"/>
              </a:defRPr>
            </a:lvl5pPr>
            <a:lvl6pPr marL="2514600" indent="-228600" eaLnBrk="0" fontAlgn="base" hangingPunct="0">
              <a:spcBef>
                <a:spcPct val="0"/>
              </a:spcBef>
              <a:spcAft>
                <a:spcPct val="0"/>
              </a:spcAft>
              <a:defRPr kumimoji="1" sz="4000">
                <a:solidFill>
                  <a:srgbClr val="0033CC"/>
                </a:solidFill>
                <a:latin typeface="Arial" panose="020B0604020202020204" pitchFamily="34" charset="0"/>
                <a:ea typeface="HGP創英角ｺﾞｼｯｸUB" panose="020B0900000000000000" pitchFamily="50" charset="-128"/>
              </a:defRPr>
            </a:lvl6pPr>
            <a:lvl7pPr marL="2971800" indent="-228600" eaLnBrk="0" fontAlgn="base" hangingPunct="0">
              <a:spcBef>
                <a:spcPct val="0"/>
              </a:spcBef>
              <a:spcAft>
                <a:spcPct val="0"/>
              </a:spcAft>
              <a:defRPr kumimoji="1" sz="4000">
                <a:solidFill>
                  <a:srgbClr val="0033CC"/>
                </a:solidFill>
                <a:latin typeface="Arial" panose="020B0604020202020204" pitchFamily="34" charset="0"/>
                <a:ea typeface="HGP創英角ｺﾞｼｯｸUB" panose="020B0900000000000000" pitchFamily="50" charset="-128"/>
              </a:defRPr>
            </a:lvl7pPr>
            <a:lvl8pPr marL="3429000" indent="-228600" eaLnBrk="0" fontAlgn="base" hangingPunct="0">
              <a:spcBef>
                <a:spcPct val="0"/>
              </a:spcBef>
              <a:spcAft>
                <a:spcPct val="0"/>
              </a:spcAft>
              <a:defRPr kumimoji="1" sz="4000">
                <a:solidFill>
                  <a:srgbClr val="0033CC"/>
                </a:solidFill>
                <a:latin typeface="Arial" panose="020B0604020202020204" pitchFamily="34" charset="0"/>
                <a:ea typeface="HGP創英角ｺﾞｼｯｸUB" panose="020B0900000000000000" pitchFamily="50" charset="-128"/>
              </a:defRPr>
            </a:lvl8pPr>
            <a:lvl9pPr marL="3886200" indent="-228600" eaLnBrk="0" fontAlgn="base" hangingPunct="0">
              <a:spcBef>
                <a:spcPct val="0"/>
              </a:spcBef>
              <a:spcAft>
                <a:spcPct val="0"/>
              </a:spcAft>
              <a:defRPr kumimoji="1" sz="4000">
                <a:solidFill>
                  <a:srgbClr val="0033CC"/>
                </a:solidFill>
                <a:latin typeface="Arial" panose="020B0604020202020204" pitchFamily="34" charset="0"/>
                <a:ea typeface="HGP創英角ｺﾞｼｯｸUB" panose="020B0900000000000000" pitchFamily="50" charset="-128"/>
              </a:defRPr>
            </a:lvl9pPr>
          </a:lstStyle>
          <a:p>
            <a:pPr>
              <a:lnSpc>
                <a:spcPct val="120000"/>
              </a:lnSpc>
              <a:spcBef>
                <a:spcPct val="0"/>
              </a:spcBef>
            </a:pPr>
            <a:r>
              <a:rPr lang="en-US" altLang="ja-JP" sz="2215" dirty="0" smtClean="0">
                <a:solidFill>
                  <a:prstClr val="black"/>
                </a:solidFill>
                <a:latin typeface="HGP創英角ｺﾞｼｯｸUB" panose="020B0900000000000000" pitchFamily="50" charset="-128"/>
              </a:rPr>
              <a:t>【</a:t>
            </a:r>
            <a:r>
              <a:rPr lang="ja-JP" altLang="en-US" sz="2215" dirty="0">
                <a:solidFill>
                  <a:prstClr val="black"/>
                </a:solidFill>
                <a:latin typeface="HGP創英角ｺﾞｼｯｸUB" panose="020B0900000000000000" pitchFamily="50" charset="-128"/>
              </a:rPr>
              <a:t>自然冷媒（</a:t>
            </a:r>
            <a:r>
              <a:rPr lang="en-US" altLang="ja-JP" sz="2215" dirty="0">
                <a:solidFill>
                  <a:prstClr val="black"/>
                </a:solidFill>
                <a:latin typeface="HGP創英角ｺﾞｼｯｸUB" panose="020B0900000000000000" pitchFamily="50" charset="-128"/>
              </a:rPr>
              <a:t>CO2</a:t>
            </a:r>
            <a:r>
              <a:rPr lang="ja-JP" altLang="en-US" sz="2215" dirty="0">
                <a:solidFill>
                  <a:prstClr val="black"/>
                </a:solidFill>
                <a:latin typeface="HGP創英角ｺﾞｼｯｸUB" panose="020B0900000000000000" pitchFamily="50" charset="-128"/>
              </a:rPr>
              <a:t>）の特徴</a:t>
            </a:r>
            <a:r>
              <a:rPr lang="en-US" altLang="ja-JP" sz="2215" dirty="0">
                <a:solidFill>
                  <a:prstClr val="black"/>
                </a:solidFill>
                <a:latin typeface="HGP創英角ｺﾞｼｯｸUB" panose="020B0900000000000000" pitchFamily="50" charset="-128"/>
              </a:rPr>
              <a:t>】 </a:t>
            </a:r>
          </a:p>
          <a:p>
            <a:pPr>
              <a:lnSpc>
                <a:spcPct val="120000"/>
              </a:lnSpc>
              <a:spcBef>
                <a:spcPct val="0"/>
              </a:spcBef>
            </a:pPr>
            <a:r>
              <a:rPr lang="ja-JP" altLang="en-US" sz="2215" dirty="0">
                <a:solidFill>
                  <a:srgbClr val="FF3300"/>
                </a:solidFill>
                <a:latin typeface="Arial Black" panose="020B0A04020102020204" pitchFamily="34" charset="0"/>
              </a:rPr>
              <a:t>　</a:t>
            </a:r>
            <a:r>
              <a:rPr lang="ja-JP" altLang="en-US" sz="2000" dirty="0" smtClean="0">
                <a:solidFill>
                  <a:srgbClr val="0000FF"/>
                </a:solidFill>
                <a:latin typeface="HGP創英角ｺﾞｼｯｸUB" panose="020B0900000000000000" pitchFamily="50" charset="-128"/>
              </a:rPr>
              <a:t>■フロン漏洩</a:t>
            </a:r>
            <a:r>
              <a:rPr lang="ja-JP" altLang="en-US" sz="2000" dirty="0">
                <a:solidFill>
                  <a:srgbClr val="0000FF"/>
                </a:solidFill>
                <a:latin typeface="HGP創英角ｺﾞｼｯｸUB" panose="020B0900000000000000" pitchFamily="50" charset="-128"/>
              </a:rPr>
              <a:t>防止に</a:t>
            </a:r>
            <a:r>
              <a:rPr lang="ja-JP" altLang="en-US" sz="2000" dirty="0" smtClean="0">
                <a:solidFill>
                  <a:srgbClr val="0000FF"/>
                </a:solidFill>
                <a:latin typeface="HGP創英角ｺﾞｼｯｸUB" panose="020B0900000000000000" pitchFamily="50" charset="-128"/>
              </a:rPr>
              <a:t>よる</a:t>
            </a:r>
            <a:endParaRPr lang="en-US" altLang="ja-JP" sz="2000" dirty="0" smtClean="0">
              <a:solidFill>
                <a:srgbClr val="0000FF"/>
              </a:solidFill>
              <a:latin typeface="HGP創英角ｺﾞｼｯｸUB" panose="020B0900000000000000" pitchFamily="50" charset="-128"/>
            </a:endParaRPr>
          </a:p>
          <a:p>
            <a:pPr>
              <a:lnSpc>
                <a:spcPct val="120000"/>
              </a:lnSpc>
              <a:spcBef>
                <a:spcPct val="0"/>
              </a:spcBef>
            </a:pPr>
            <a:r>
              <a:rPr lang="ja-JP" altLang="en-US" sz="2000" dirty="0">
                <a:solidFill>
                  <a:srgbClr val="0000FF"/>
                </a:solidFill>
                <a:latin typeface="HGP創英角ｺﾞｼｯｸUB" panose="020B0900000000000000" pitchFamily="50" charset="-128"/>
              </a:rPr>
              <a:t>　</a:t>
            </a:r>
            <a:r>
              <a:rPr lang="ja-JP" altLang="en-US" sz="2000" dirty="0" smtClean="0">
                <a:solidFill>
                  <a:srgbClr val="0000FF"/>
                </a:solidFill>
                <a:latin typeface="HGP創英角ｺﾞｼｯｸUB" panose="020B0900000000000000" pitchFamily="50" charset="-128"/>
              </a:rPr>
              <a:t>　　　　　　　　　地球</a:t>
            </a:r>
            <a:r>
              <a:rPr lang="ja-JP" altLang="en-US" sz="2000" dirty="0">
                <a:solidFill>
                  <a:srgbClr val="0000FF"/>
                </a:solidFill>
                <a:latin typeface="HGP創英角ｺﾞｼｯｸUB" panose="020B0900000000000000" pitchFamily="50" charset="-128"/>
              </a:rPr>
              <a:t>温暖化防止効果</a:t>
            </a:r>
          </a:p>
          <a:p>
            <a:pPr>
              <a:lnSpc>
                <a:spcPct val="120000"/>
              </a:lnSpc>
              <a:spcBef>
                <a:spcPct val="0"/>
              </a:spcBef>
            </a:pPr>
            <a:r>
              <a:rPr lang="ja-JP" altLang="en-US" sz="2400" dirty="0">
                <a:solidFill>
                  <a:prstClr val="black"/>
                </a:solidFill>
                <a:latin typeface="HGP創英角ｺﾞｼｯｸUB" panose="020B0900000000000000" pitchFamily="50" charset="-128"/>
              </a:rPr>
              <a:t>　 </a:t>
            </a:r>
            <a:r>
              <a:rPr lang="ja-JP" altLang="en-US" sz="2000" dirty="0" smtClean="0">
                <a:solidFill>
                  <a:srgbClr val="FF0000"/>
                </a:solidFill>
                <a:latin typeface="HGP創英角ｺﾞｼｯｸUB" panose="020B0900000000000000" pitchFamily="50" charset="-128"/>
              </a:rPr>
              <a:t>ＣＯ２排出削減量</a:t>
            </a:r>
            <a:endParaRPr lang="en-US" altLang="ja-JP" sz="2000" dirty="0" smtClean="0">
              <a:solidFill>
                <a:srgbClr val="FF0000"/>
              </a:solidFill>
              <a:latin typeface="HGP創英角ｺﾞｼｯｸUB" panose="020B0900000000000000" pitchFamily="50" charset="-128"/>
            </a:endParaRPr>
          </a:p>
          <a:p>
            <a:pPr>
              <a:lnSpc>
                <a:spcPct val="120000"/>
              </a:lnSpc>
              <a:spcBef>
                <a:spcPct val="0"/>
              </a:spcBef>
            </a:pPr>
            <a:r>
              <a:rPr lang="ja-JP" altLang="en-US" sz="2000" dirty="0" smtClean="0">
                <a:solidFill>
                  <a:prstClr val="black"/>
                </a:solidFill>
                <a:latin typeface="HGP創英角ｺﾞｼｯｸUB" panose="020B0900000000000000" pitchFamily="50" charset="-128"/>
              </a:rPr>
              <a:t>　</a:t>
            </a:r>
            <a:r>
              <a:rPr lang="ja-JP" altLang="en-US" sz="2000" dirty="0">
                <a:solidFill>
                  <a:prstClr val="black"/>
                </a:solidFill>
                <a:latin typeface="HGP創英角ｺﾞｼｯｸUB" panose="020B0900000000000000" pitchFamily="50" charset="-128"/>
              </a:rPr>
              <a:t>　</a:t>
            </a:r>
            <a:r>
              <a:rPr lang="ja-JP" altLang="en-US" sz="2000" dirty="0" smtClean="0">
                <a:solidFill>
                  <a:prstClr val="black"/>
                </a:solidFill>
                <a:latin typeface="HGP創英角ｺﾞｼｯｸUB" panose="020B0900000000000000" pitchFamily="50" charset="-128"/>
              </a:rPr>
              <a:t>　　　</a:t>
            </a:r>
            <a:r>
              <a:rPr lang="ja-JP" altLang="en-US" sz="2000" dirty="0" smtClean="0">
                <a:solidFill>
                  <a:srgbClr val="FF0000"/>
                </a:solidFill>
                <a:latin typeface="HGP創英角ｺﾞｼｯｸUB" panose="020B0900000000000000" pitchFamily="50" charset="-128"/>
              </a:rPr>
              <a:t>１９</a:t>
            </a:r>
            <a:r>
              <a:rPr lang="ja-JP" altLang="en-US" sz="2000" dirty="0">
                <a:solidFill>
                  <a:srgbClr val="FF0000"/>
                </a:solidFill>
                <a:latin typeface="HGP創英角ｺﾞｼｯｸUB" panose="020B0900000000000000" pitchFamily="50" charset="-128"/>
              </a:rPr>
              <a:t>．３８ｔｏｎ</a:t>
            </a:r>
            <a:r>
              <a:rPr lang="en-US" altLang="ja-JP" sz="2000" dirty="0">
                <a:solidFill>
                  <a:srgbClr val="FF0000"/>
                </a:solidFill>
                <a:latin typeface="HGP創英角ｺﾞｼｯｸUB" panose="020B0900000000000000" pitchFamily="50" charset="-128"/>
              </a:rPr>
              <a:t>‐</a:t>
            </a:r>
            <a:r>
              <a:rPr lang="ja-JP" altLang="en-US" sz="2000" dirty="0">
                <a:solidFill>
                  <a:srgbClr val="FF0000"/>
                </a:solidFill>
                <a:latin typeface="HGP創英角ｺﾞｼｯｸUB" panose="020B0900000000000000" pitchFamily="50" charset="-128"/>
              </a:rPr>
              <a:t>ｃｏ２</a:t>
            </a:r>
            <a:r>
              <a:rPr lang="en-US" altLang="ja-JP" sz="2000" dirty="0">
                <a:solidFill>
                  <a:srgbClr val="FF0000"/>
                </a:solidFill>
                <a:latin typeface="HGP創英角ｺﾞｼｯｸUB" panose="020B0900000000000000" pitchFamily="50" charset="-128"/>
              </a:rPr>
              <a:t>/</a:t>
            </a:r>
            <a:r>
              <a:rPr lang="ja-JP" altLang="en-US" sz="2000" dirty="0">
                <a:solidFill>
                  <a:srgbClr val="FF0000"/>
                </a:solidFill>
                <a:latin typeface="HGP創英角ｺﾞｼｯｸUB" panose="020B0900000000000000" pitchFamily="50" charset="-128"/>
              </a:rPr>
              <a:t>店・</a:t>
            </a:r>
            <a:r>
              <a:rPr lang="ja-JP" altLang="en-US" sz="2000" dirty="0" smtClean="0">
                <a:solidFill>
                  <a:srgbClr val="FF0000"/>
                </a:solidFill>
                <a:latin typeface="HGP創英角ｺﾞｼｯｸUB" panose="020B0900000000000000" pitchFamily="50" charset="-128"/>
              </a:rPr>
              <a:t>年</a:t>
            </a:r>
            <a:endParaRPr lang="ja-JP" altLang="en-US" sz="2000" dirty="0">
              <a:solidFill>
                <a:srgbClr val="FF0000"/>
              </a:solidFill>
              <a:latin typeface="HGP創英角ｺﾞｼｯｸUB" panose="020B0900000000000000" pitchFamily="50" charset="-128"/>
            </a:endParaRPr>
          </a:p>
          <a:p>
            <a:pPr lvl="0">
              <a:spcBef>
                <a:spcPct val="0"/>
              </a:spcBef>
            </a:pPr>
            <a:r>
              <a:rPr lang="ja-JP" altLang="en-US" sz="2215" dirty="0">
                <a:solidFill>
                  <a:srgbClr val="FF3300"/>
                </a:solidFill>
                <a:latin typeface="Arial Black" panose="020B0A04020102020204" pitchFamily="34" charset="0"/>
              </a:rPr>
              <a:t>　</a:t>
            </a:r>
            <a:r>
              <a:rPr lang="ja-JP" altLang="en-US" sz="2215" dirty="0" smtClean="0">
                <a:solidFill>
                  <a:srgbClr val="FF3300"/>
                </a:solidFill>
                <a:latin typeface="Arial Black" panose="020B0A04020102020204" pitchFamily="34" charset="0"/>
              </a:rPr>
              <a:t>　</a:t>
            </a:r>
            <a:r>
              <a:rPr lang="ja-JP" altLang="en-US" sz="1800" dirty="0">
                <a:solidFill>
                  <a:srgbClr val="FF3300"/>
                </a:solidFill>
                <a:latin typeface="Arial Black" panose="020B0A04020102020204" pitchFamily="34" charset="0"/>
              </a:rPr>
              <a:t>　</a:t>
            </a:r>
            <a:r>
              <a:rPr lang="ja-JP" altLang="en-US" sz="1800" dirty="0" smtClean="0">
                <a:solidFill>
                  <a:srgbClr val="FF3300"/>
                </a:solidFill>
                <a:latin typeface="Arial Black" panose="020B0A04020102020204" pitchFamily="34" charset="0"/>
              </a:rPr>
              <a:t>（フロン</a:t>
            </a:r>
            <a:r>
              <a:rPr lang="ja-JP" altLang="en-US" sz="1800" dirty="0">
                <a:solidFill>
                  <a:srgbClr val="FF3300"/>
                </a:solidFill>
                <a:latin typeface="Arial Black" panose="020B0A04020102020204" pitchFamily="34" charset="0"/>
              </a:rPr>
              <a:t>に比べ最大約４０００分の</a:t>
            </a:r>
            <a:r>
              <a:rPr lang="ja-JP" altLang="en-US" sz="1800" dirty="0" smtClean="0">
                <a:solidFill>
                  <a:srgbClr val="FF3300"/>
                </a:solidFill>
                <a:latin typeface="Arial Black" panose="020B0A04020102020204" pitchFamily="34" charset="0"/>
              </a:rPr>
              <a:t>１）</a:t>
            </a:r>
            <a:endParaRPr lang="ja-JP" altLang="en-US" sz="1800" dirty="0">
              <a:solidFill>
                <a:prstClr val="black"/>
              </a:solidFill>
              <a:latin typeface="HGP創英角ｺﾞｼｯｸUB" panose="020B0900000000000000" pitchFamily="50" charset="-128"/>
            </a:endParaRPr>
          </a:p>
        </p:txBody>
      </p:sp>
      <p:sp>
        <p:nvSpPr>
          <p:cNvPr id="363552" name="AutoShape 32"/>
          <p:cNvSpPr>
            <a:spLocks noChangeArrowheads="1"/>
          </p:cNvSpPr>
          <p:nvPr/>
        </p:nvSpPr>
        <p:spPr bwMode="auto">
          <a:xfrm>
            <a:off x="4653617" y="836712"/>
            <a:ext cx="4338747" cy="2393975"/>
          </a:xfrm>
          <a:prstGeom prst="roundRect">
            <a:avLst>
              <a:gd name="adj" fmla="val 7505"/>
            </a:avLst>
          </a:prstGeom>
          <a:solidFill>
            <a:srgbClr val="FFFF99"/>
          </a:solidFill>
          <a:ln w="12700" algn="ctr">
            <a:noFill/>
            <a:prstDash val="dash"/>
            <a:round/>
            <a:headEnd/>
            <a:tailEnd/>
          </a:ln>
          <a:effectLst>
            <a:glow rad="88900">
              <a:srgbClr val="0000FF">
                <a:alpha val="40000"/>
              </a:srgbClr>
            </a:glow>
            <a:prstShdw prst="shdw17" dist="35921" dir="13500000">
              <a:schemeClr val="bg1">
                <a:gamma/>
                <a:shade val="60000"/>
                <a:invGamma/>
              </a:schemeClr>
            </a:prstShdw>
          </a:effectLst>
        </p:spPr>
        <p:txBody>
          <a:bodyPr tIns="0"/>
          <a:lstStyle/>
          <a:p>
            <a:pPr>
              <a:spcBef>
                <a:spcPct val="0"/>
              </a:spcBef>
              <a:defRPr/>
            </a:pPr>
            <a:r>
              <a:rPr lang="en-US" altLang="ja-JP" sz="2000" dirty="0" smtClean="0">
                <a:solidFill>
                  <a:prstClr val="black"/>
                </a:solidFill>
                <a:latin typeface="Arial" charset="0"/>
              </a:rPr>
              <a:t>【</a:t>
            </a:r>
            <a:r>
              <a:rPr lang="ja-JP" altLang="en-US" sz="2000" dirty="0" smtClean="0">
                <a:solidFill>
                  <a:prstClr val="black"/>
                </a:solidFill>
                <a:latin typeface="Arial" charset="0"/>
              </a:rPr>
              <a:t>消費電力：熱交換</a:t>
            </a:r>
            <a:r>
              <a:rPr lang="ja-JP" altLang="en-US" sz="2000" dirty="0">
                <a:solidFill>
                  <a:prstClr val="black"/>
                </a:solidFill>
                <a:latin typeface="Arial" charset="0"/>
              </a:rPr>
              <a:t>効率向上の</a:t>
            </a:r>
            <a:r>
              <a:rPr lang="ja-JP" altLang="en-US" sz="2000" dirty="0" smtClean="0">
                <a:solidFill>
                  <a:prstClr val="black"/>
                </a:solidFill>
                <a:latin typeface="Arial" charset="0"/>
              </a:rPr>
              <a:t>効果</a:t>
            </a:r>
            <a:r>
              <a:rPr lang="en-US" altLang="ja-JP" sz="2000" dirty="0" smtClean="0">
                <a:solidFill>
                  <a:prstClr val="black"/>
                </a:solidFill>
                <a:latin typeface="Arial" charset="0"/>
              </a:rPr>
              <a:t>】</a:t>
            </a:r>
            <a:endParaRPr lang="ja-JP" altLang="en-US" sz="2000" dirty="0">
              <a:solidFill>
                <a:prstClr val="black"/>
              </a:solidFill>
              <a:latin typeface="Arial" charset="0"/>
            </a:endParaRPr>
          </a:p>
        </p:txBody>
      </p:sp>
      <p:sp>
        <p:nvSpPr>
          <p:cNvPr id="3078" name="Rectangle 33"/>
          <p:cNvSpPr>
            <a:spLocks noGrp="1" noChangeArrowheads="1"/>
          </p:cNvSpPr>
          <p:nvPr>
            <p:ph type="title"/>
          </p:nvPr>
        </p:nvSpPr>
        <p:spPr>
          <a:xfrm>
            <a:off x="179512" y="157218"/>
            <a:ext cx="7537938" cy="456778"/>
          </a:xfrm>
        </p:spPr>
        <p:txBody>
          <a:bodyPr rtlCol="0">
            <a:noAutofit/>
          </a:bodyPr>
          <a:lstStyle/>
          <a:p>
            <a:pPr algn="l" eaLnBrk="1" fontAlgn="auto" hangingPunct="1">
              <a:spcBef>
                <a:spcPts val="750"/>
              </a:spcBef>
              <a:spcAft>
                <a:spcPts val="0"/>
              </a:spcAft>
              <a:defRPr/>
            </a:pPr>
            <a:r>
              <a:rPr lang="ja-JP" altLang="en-US" sz="2400" dirty="0" smtClean="0">
                <a:solidFill>
                  <a:srgbClr val="0000FF"/>
                </a:solidFill>
                <a:latin typeface="HGP創英角ｺﾞｼｯｸUB" panose="020B0900000000000000" pitchFamily="50" charset="-128"/>
                <a:ea typeface="HGP創英角ｺﾞｼｯｸUB" panose="020B0900000000000000" pitchFamily="50" charset="-128"/>
                <a:cs typeface="+mn-cs"/>
              </a:rPr>
              <a:t>■ノンフロン冷凍</a:t>
            </a:r>
            <a:r>
              <a:rPr lang="ja-JP" altLang="en-US" sz="2400" dirty="0">
                <a:solidFill>
                  <a:srgbClr val="0000FF"/>
                </a:solidFill>
                <a:latin typeface="HGP創英角ｺﾞｼｯｸUB" panose="020B0900000000000000" pitchFamily="50" charset="-128"/>
                <a:ea typeface="HGP創英角ｺﾞｼｯｸUB" panose="020B0900000000000000" pitchFamily="50" charset="-128"/>
                <a:cs typeface="+mn-cs"/>
              </a:rPr>
              <a:t>・冷蔵システムとは</a:t>
            </a:r>
          </a:p>
        </p:txBody>
      </p:sp>
      <p:graphicFrame>
        <p:nvGraphicFramePr>
          <p:cNvPr id="9221" name="Object 14"/>
          <p:cNvGraphicFramePr>
            <a:graphicFrameLocks noGrp="1" noChangeAspect="1"/>
          </p:cNvGraphicFramePr>
          <p:nvPr>
            <p:ph idx="4294967295"/>
            <p:extLst>
              <p:ext uri="{D42A27DB-BD31-4B8C-83A1-F6EECF244321}">
                <p14:modId xmlns:p14="http://schemas.microsoft.com/office/powerpoint/2010/main" val="747558426"/>
              </p:ext>
            </p:extLst>
          </p:nvPr>
        </p:nvGraphicFramePr>
        <p:xfrm>
          <a:off x="7363953" y="1945259"/>
          <a:ext cx="1444497" cy="1101297"/>
        </p:xfrm>
        <a:graphic>
          <a:graphicData uri="http://schemas.openxmlformats.org/presentationml/2006/ole">
            <mc:AlternateContent xmlns:mc="http://schemas.openxmlformats.org/markup-compatibility/2006">
              <mc:Choice xmlns:v="urn:schemas-microsoft-com:vml" Requires="v">
                <p:oleObj spid="_x0000_s101878" name="グラフ" r:id="rId3" imgW="11792071" imgH="8991527" progId="MSGraph.Chart.8">
                  <p:embed followColorScheme="full"/>
                </p:oleObj>
              </mc:Choice>
              <mc:Fallback>
                <p:oleObj name="グラフ" r:id="rId3" imgW="11792071" imgH="8991527" progId="MSGraph.Chart.8">
                  <p:embed followColorScheme="full"/>
                  <p:pic>
                    <p:nvPicPr>
                      <p:cNvPr id="0" name=""/>
                      <p:cNvPicPr>
                        <a:picLocks noChangeAspect="1" noChangeArrowheads="1"/>
                      </p:cNvPicPr>
                      <p:nvPr/>
                    </p:nvPicPr>
                    <p:blipFill>
                      <a:blip r:embed="rId4"/>
                      <a:srcRect/>
                      <a:stretch>
                        <a:fillRect/>
                      </a:stretch>
                    </p:blipFill>
                    <p:spPr bwMode="auto">
                      <a:xfrm>
                        <a:off x="7363953" y="1945259"/>
                        <a:ext cx="1444497" cy="1101297"/>
                      </a:xfrm>
                      <a:prstGeom prst="rect">
                        <a:avLst/>
                      </a:prstGeom>
                      <a:noFill/>
                      <a:ln>
                        <a:noFill/>
                      </a:ln>
                      <a:effectLst>
                        <a:outerShdw dist="35921" dir="2700000" algn="ctr" rotWithShape="0">
                          <a:srgbClr val="808080"/>
                        </a:outerShdw>
                      </a:effectLst>
                      <a:extLst/>
                    </p:spPr>
                  </p:pic>
                </p:oleObj>
              </mc:Fallback>
            </mc:AlternateContent>
          </a:graphicData>
        </a:graphic>
      </p:graphicFrame>
      <p:sp>
        <p:nvSpPr>
          <p:cNvPr id="9222" name="Text Box 17"/>
          <p:cNvSpPr txBox="1">
            <a:spLocks noChangeArrowheads="1"/>
          </p:cNvSpPr>
          <p:nvPr/>
        </p:nvSpPr>
        <p:spPr bwMode="auto">
          <a:xfrm>
            <a:off x="7884368" y="1549318"/>
            <a:ext cx="110799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prstDash val="dash"/>
                <a:miter lim="800000"/>
                <a:headEnd/>
                <a:tailEnd/>
              </a14:hiddenLine>
            </a:ext>
          </a:extLst>
        </p:spPr>
        <p:txBody>
          <a:bodyPr wrap="none">
            <a:spAutoFit/>
          </a:bodyPr>
          <a:lstStyle>
            <a:lvl1pPr>
              <a:defRPr kumimoji="1" sz="4000">
                <a:solidFill>
                  <a:srgbClr val="0033CC"/>
                </a:solidFill>
                <a:latin typeface="Arial" panose="020B0604020202020204" pitchFamily="34" charset="0"/>
                <a:ea typeface="HGP創英角ｺﾞｼｯｸUB" panose="020B0900000000000000" pitchFamily="50" charset="-128"/>
              </a:defRPr>
            </a:lvl1pPr>
            <a:lvl2pPr marL="742950" indent="-285750">
              <a:defRPr kumimoji="1" sz="4000">
                <a:solidFill>
                  <a:srgbClr val="0033CC"/>
                </a:solidFill>
                <a:latin typeface="Arial" panose="020B0604020202020204" pitchFamily="34" charset="0"/>
                <a:ea typeface="HGP創英角ｺﾞｼｯｸUB" panose="020B0900000000000000" pitchFamily="50" charset="-128"/>
              </a:defRPr>
            </a:lvl2pPr>
            <a:lvl3pPr marL="1143000" indent="-228600">
              <a:defRPr kumimoji="1" sz="4000">
                <a:solidFill>
                  <a:srgbClr val="0033CC"/>
                </a:solidFill>
                <a:latin typeface="Arial" panose="020B0604020202020204" pitchFamily="34" charset="0"/>
                <a:ea typeface="HGP創英角ｺﾞｼｯｸUB" panose="020B0900000000000000" pitchFamily="50" charset="-128"/>
              </a:defRPr>
            </a:lvl3pPr>
            <a:lvl4pPr marL="1600200" indent="-228600">
              <a:defRPr kumimoji="1" sz="4000">
                <a:solidFill>
                  <a:srgbClr val="0033CC"/>
                </a:solidFill>
                <a:latin typeface="Arial" panose="020B0604020202020204" pitchFamily="34" charset="0"/>
                <a:ea typeface="HGP創英角ｺﾞｼｯｸUB" panose="020B0900000000000000" pitchFamily="50" charset="-128"/>
              </a:defRPr>
            </a:lvl4pPr>
            <a:lvl5pPr marL="2057400" indent="-228600">
              <a:defRPr kumimoji="1" sz="4000">
                <a:solidFill>
                  <a:srgbClr val="0033CC"/>
                </a:solidFill>
                <a:latin typeface="Arial" panose="020B0604020202020204" pitchFamily="34" charset="0"/>
                <a:ea typeface="HGP創英角ｺﾞｼｯｸUB" panose="020B0900000000000000" pitchFamily="50" charset="-128"/>
              </a:defRPr>
            </a:lvl5pPr>
            <a:lvl6pPr marL="2514600" indent="-228600" eaLnBrk="0" fontAlgn="base" hangingPunct="0">
              <a:spcBef>
                <a:spcPct val="0"/>
              </a:spcBef>
              <a:spcAft>
                <a:spcPct val="0"/>
              </a:spcAft>
              <a:defRPr kumimoji="1" sz="4000">
                <a:solidFill>
                  <a:srgbClr val="0033CC"/>
                </a:solidFill>
                <a:latin typeface="Arial" panose="020B0604020202020204" pitchFamily="34" charset="0"/>
                <a:ea typeface="HGP創英角ｺﾞｼｯｸUB" panose="020B0900000000000000" pitchFamily="50" charset="-128"/>
              </a:defRPr>
            </a:lvl6pPr>
            <a:lvl7pPr marL="2971800" indent="-228600" eaLnBrk="0" fontAlgn="base" hangingPunct="0">
              <a:spcBef>
                <a:spcPct val="0"/>
              </a:spcBef>
              <a:spcAft>
                <a:spcPct val="0"/>
              </a:spcAft>
              <a:defRPr kumimoji="1" sz="4000">
                <a:solidFill>
                  <a:srgbClr val="0033CC"/>
                </a:solidFill>
                <a:latin typeface="Arial" panose="020B0604020202020204" pitchFamily="34" charset="0"/>
                <a:ea typeface="HGP創英角ｺﾞｼｯｸUB" panose="020B0900000000000000" pitchFamily="50" charset="-128"/>
              </a:defRPr>
            </a:lvl7pPr>
            <a:lvl8pPr marL="3429000" indent="-228600" eaLnBrk="0" fontAlgn="base" hangingPunct="0">
              <a:spcBef>
                <a:spcPct val="0"/>
              </a:spcBef>
              <a:spcAft>
                <a:spcPct val="0"/>
              </a:spcAft>
              <a:defRPr kumimoji="1" sz="4000">
                <a:solidFill>
                  <a:srgbClr val="0033CC"/>
                </a:solidFill>
                <a:latin typeface="Arial" panose="020B0604020202020204" pitchFamily="34" charset="0"/>
                <a:ea typeface="HGP創英角ｺﾞｼｯｸUB" panose="020B0900000000000000" pitchFamily="50" charset="-128"/>
              </a:defRPr>
            </a:lvl8pPr>
            <a:lvl9pPr marL="3886200" indent="-228600" eaLnBrk="0" fontAlgn="base" hangingPunct="0">
              <a:spcBef>
                <a:spcPct val="0"/>
              </a:spcBef>
              <a:spcAft>
                <a:spcPct val="0"/>
              </a:spcAft>
              <a:defRPr kumimoji="1" sz="4000">
                <a:solidFill>
                  <a:srgbClr val="0033CC"/>
                </a:solidFill>
                <a:latin typeface="Arial" panose="020B0604020202020204" pitchFamily="34" charset="0"/>
                <a:ea typeface="HGP創英角ｺﾞｼｯｸUB" panose="020B0900000000000000" pitchFamily="50" charset="-128"/>
              </a:defRPr>
            </a:lvl9pPr>
          </a:lstStyle>
          <a:p>
            <a:pPr algn="ctr">
              <a:spcBef>
                <a:spcPct val="0"/>
              </a:spcBef>
            </a:pPr>
            <a:r>
              <a:rPr lang="en-US" altLang="ja-JP" sz="2400" dirty="0">
                <a:solidFill>
                  <a:srgbClr val="FF3300"/>
                </a:solidFill>
                <a:latin typeface="HG創英角ｺﾞｼｯｸUB" panose="020B0909000000000000" pitchFamily="49" charset="-128"/>
                <a:ea typeface="HG創英角ｺﾞｼｯｸUB" panose="020B0909000000000000" pitchFamily="49" charset="-128"/>
              </a:rPr>
              <a:t>27.4</a:t>
            </a:r>
            <a:r>
              <a:rPr lang="ja-JP" altLang="en-US" sz="2400" dirty="0">
                <a:solidFill>
                  <a:srgbClr val="FF3300"/>
                </a:solidFill>
                <a:latin typeface="HG創英角ｺﾞｼｯｸUB" panose="020B0909000000000000" pitchFamily="49" charset="-128"/>
                <a:ea typeface="HG創英角ｺﾞｼｯｸUB" panose="020B0909000000000000" pitchFamily="49" charset="-128"/>
              </a:rPr>
              <a:t>％</a:t>
            </a:r>
          </a:p>
          <a:p>
            <a:pPr algn="ctr">
              <a:spcBef>
                <a:spcPct val="0"/>
              </a:spcBef>
            </a:pPr>
            <a:r>
              <a:rPr lang="ja-JP" altLang="en-US" sz="2400" dirty="0">
                <a:solidFill>
                  <a:srgbClr val="FF3300"/>
                </a:solidFill>
                <a:latin typeface="HG創英角ｺﾞｼｯｸUB" panose="020B0909000000000000" pitchFamily="49" charset="-128"/>
                <a:ea typeface="HG創英角ｺﾞｼｯｸUB" panose="020B0909000000000000" pitchFamily="49" charset="-128"/>
              </a:rPr>
              <a:t>削減</a:t>
            </a:r>
          </a:p>
        </p:txBody>
      </p:sp>
      <p:graphicFrame>
        <p:nvGraphicFramePr>
          <p:cNvPr id="9223" name="Object 19"/>
          <p:cNvGraphicFramePr>
            <a:graphicFrameLocks noChangeAspect="1"/>
          </p:cNvGraphicFramePr>
          <p:nvPr>
            <p:extLst>
              <p:ext uri="{D42A27DB-BD31-4B8C-83A1-F6EECF244321}">
                <p14:modId xmlns:p14="http://schemas.microsoft.com/office/powerpoint/2010/main" val="1326951164"/>
              </p:ext>
            </p:extLst>
          </p:nvPr>
        </p:nvGraphicFramePr>
        <p:xfrm>
          <a:off x="4515007" y="1067976"/>
          <a:ext cx="2639547" cy="2012424"/>
        </p:xfrm>
        <a:graphic>
          <a:graphicData uri="http://schemas.openxmlformats.org/presentationml/2006/ole">
            <mc:AlternateContent xmlns:mc="http://schemas.openxmlformats.org/markup-compatibility/2006">
              <mc:Choice xmlns:v="urn:schemas-microsoft-com:vml" Requires="v">
                <p:oleObj spid="_x0000_s101879" name="グラフ" r:id="rId5" imgW="11792071" imgH="8991527" progId="MSGraph.Chart.8">
                  <p:embed followColorScheme="full"/>
                </p:oleObj>
              </mc:Choice>
              <mc:Fallback>
                <p:oleObj name="グラフ" r:id="rId5" imgW="11792071" imgH="8991527" progId="MSGraph.Chart.8">
                  <p:embed followColorScheme="full"/>
                  <p:pic>
                    <p:nvPicPr>
                      <p:cNvPr id="0" name=""/>
                      <p:cNvPicPr>
                        <a:picLocks noChangeAspect="1" noChangeArrowheads="1"/>
                      </p:cNvPicPr>
                      <p:nvPr/>
                    </p:nvPicPr>
                    <p:blipFill>
                      <a:blip r:embed="rId6"/>
                      <a:srcRect/>
                      <a:stretch>
                        <a:fillRect/>
                      </a:stretch>
                    </p:blipFill>
                    <p:spPr bwMode="auto">
                      <a:xfrm>
                        <a:off x="4515007" y="1067976"/>
                        <a:ext cx="2639547" cy="2012424"/>
                      </a:xfrm>
                      <a:prstGeom prst="rect">
                        <a:avLst/>
                      </a:prstGeom>
                      <a:noFill/>
                      <a:ln>
                        <a:noFill/>
                      </a:ln>
                      <a:effectLst>
                        <a:outerShdw dist="35921" dir="2700000" algn="ctr" rotWithShape="0">
                          <a:srgbClr val="808080"/>
                        </a:outerShdw>
                      </a:effectLst>
                      <a:extLst/>
                    </p:spPr>
                  </p:pic>
                </p:oleObj>
              </mc:Fallback>
            </mc:AlternateContent>
          </a:graphicData>
        </a:graphic>
      </p:graphicFrame>
      <p:sp>
        <p:nvSpPr>
          <p:cNvPr id="363538" name="Text Box 18"/>
          <p:cNvSpPr txBox="1">
            <a:spLocks noChangeArrowheads="1"/>
          </p:cNvSpPr>
          <p:nvPr/>
        </p:nvSpPr>
        <p:spPr bwMode="auto">
          <a:xfrm>
            <a:off x="7039259" y="2924944"/>
            <a:ext cx="2069245" cy="338554"/>
          </a:xfrm>
          <a:prstGeom prst="rect">
            <a:avLst/>
          </a:prstGeom>
          <a:noFill/>
          <a:ln w="12700" algn="ctr">
            <a:noFill/>
            <a:prstDash val="dash"/>
            <a:miter lim="800000"/>
            <a:headEnd/>
            <a:tailEnd/>
          </a:ln>
          <a:effectLst/>
        </p:spPr>
        <p:txBody>
          <a:bodyPr wrap="square">
            <a:spAutoFit/>
          </a:bodyPr>
          <a:lstStyle/>
          <a:p>
            <a:pPr>
              <a:spcBef>
                <a:spcPct val="0"/>
              </a:spcBef>
              <a:defRPr/>
            </a:pPr>
            <a:r>
              <a:rPr lang="ja-JP" altLang="en-US" sz="1600" dirty="0">
                <a:solidFill>
                  <a:srgbClr val="0000FF"/>
                </a:solidFill>
                <a:effectLst>
                  <a:outerShdw blurRad="38100" dist="38100" dir="2700000" algn="tl">
                    <a:srgbClr val="C0C0C0"/>
                  </a:outerShdw>
                </a:effectLst>
                <a:latin typeface="Arial" charset="0"/>
              </a:rPr>
              <a:t>要冷</a:t>
            </a:r>
            <a:r>
              <a:rPr lang="ja-JP" altLang="en-US" sz="1600" dirty="0" smtClean="0">
                <a:solidFill>
                  <a:srgbClr val="0000FF"/>
                </a:solidFill>
                <a:effectLst>
                  <a:outerShdw blurRad="38100" dist="38100" dir="2700000" algn="tl">
                    <a:srgbClr val="C0C0C0"/>
                  </a:outerShdw>
                </a:effectLst>
                <a:latin typeface="Arial" charset="0"/>
              </a:rPr>
              <a:t>機器電気使</a:t>
            </a:r>
            <a:r>
              <a:rPr lang="ja-JP" altLang="en-US" sz="1600" dirty="0">
                <a:solidFill>
                  <a:srgbClr val="0000FF"/>
                </a:solidFill>
                <a:effectLst>
                  <a:outerShdw blurRad="38100" dist="38100" dir="2700000" algn="tl">
                    <a:srgbClr val="C0C0C0"/>
                  </a:outerShdw>
                </a:effectLst>
                <a:latin typeface="Arial" charset="0"/>
              </a:rPr>
              <a:t>用量</a:t>
            </a:r>
          </a:p>
        </p:txBody>
      </p:sp>
      <p:sp>
        <p:nvSpPr>
          <p:cNvPr id="9225" name="Text Box 20"/>
          <p:cNvSpPr txBox="1">
            <a:spLocks noChangeArrowheads="1"/>
          </p:cNvSpPr>
          <p:nvPr/>
        </p:nvSpPr>
        <p:spPr bwMode="auto">
          <a:xfrm>
            <a:off x="6524371" y="1236748"/>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prstDash val="dash"/>
                <a:miter lim="800000"/>
                <a:headEnd/>
                <a:tailEnd/>
              </a14:hiddenLine>
            </a:ext>
          </a:extLst>
        </p:spPr>
        <p:txBody>
          <a:bodyPr wrap="none">
            <a:spAutoFit/>
          </a:bodyPr>
          <a:lstStyle>
            <a:lvl1pPr>
              <a:defRPr kumimoji="1" sz="4000">
                <a:solidFill>
                  <a:srgbClr val="0033CC"/>
                </a:solidFill>
                <a:latin typeface="Arial" panose="020B0604020202020204" pitchFamily="34" charset="0"/>
                <a:ea typeface="HGP創英角ｺﾞｼｯｸUB" panose="020B0900000000000000" pitchFamily="50" charset="-128"/>
              </a:defRPr>
            </a:lvl1pPr>
            <a:lvl2pPr marL="742950" indent="-285750">
              <a:defRPr kumimoji="1" sz="4000">
                <a:solidFill>
                  <a:srgbClr val="0033CC"/>
                </a:solidFill>
                <a:latin typeface="Arial" panose="020B0604020202020204" pitchFamily="34" charset="0"/>
                <a:ea typeface="HGP創英角ｺﾞｼｯｸUB" panose="020B0900000000000000" pitchFamily="50" charset="-128"/>
              </a:defRPr>
            </a:lvl2pPr>
            <a:lvl3pPr marL="1143000" indent="-228600">
              <a:defRPr kumimoji="1" sz="4000">
                <a:solidFill>
                  <a:srgbClr val="0033CC"/>
                </a:solidFill>
                <a:latin typeface="Arial" panose="020B0604020202020204" pitchFamily="34" charset="0"/>
                <a:ea typeface="HGP創英角ｺﾞｼｯｸUB" panose="020B0900000000000000" pitchFamily="50" charset="-128"/>
              </a:defRPr>
            </a:lvl3pPr>
            <a:lvl4pPr marL="1600200" indent="-228600">
              <a:defRPr kumimoji="1" sz="4000">
                <a:solidFill>
                  <a:srgbClr val="0033CC"/>
                </a:solidFill>
                <a:latin typeface="Arial" panose="020B0604020202020204" pitchFamily="34" charset="0"/>
                <a:ea typeface="HGP創英角ｺﾞｼｯｸUB" panose="020B0900000000000000" pitchFamily="50" charset="-128"/>
              </a:defRPr>
            </a:lvl4pPr>
            <a:lvl5pPr marL="2057400" indent="-228600">
              <a:defRPr kumimoji="1" sz="4000">
                <a:solidFill>
                  <a:srgbClr val="0033CC"/>
                </a:solidFill>
                <a:latin typeface="Arial" panose="020B0604020202020204" pitchFamily="34" charset="0"/>
                <a:ea typeface="HGP創英角ｺﾞｼｯｸUB" panose="020B0900000000000000" pitchFamily="50" charset="-128"/>
              </a:defRPr>
            </a:lvl5pPr>
            <a:lvl6pPr marL="2514600" indent="-228600" eaLnBrk="0" fontAlgn="base" hangingPunct="0">
              <a:spcBef>
                <a:spcPct val="0"/>
              </a:spcBef>
              <a:spcAft>
                <a:spcPct val="0"/>
              </a:spcAft>
              <a:defRPr kumimoji="1" sz="4000">
                <a:solidFill>
                  <a:srgbClr val="0033CC"/>
                </a:solidFill>
                <a:latin typeface="Arial" panose="020B0604020202020204" pitchFamily="34" charset="0"/>
                <a:ea typeface="HGP創英角ｺﾞｼｯｸUB" panose="020B0900000000000000" pitchFamily="50" charset="-128"/>
              </a:defRPr>
            </a:lvl6pPr>
            <a:lvl7pPr marL="2971800" indent="-228600" eaLnBrk="0" fontAlgn="base" hangingPunct="0">
              <a:spcBef>
                <a:spcPct val="0"/>
              </a:spcBef>
              <a:spcAft>
                <a:spcPct val="0"/>
              </a:spcAft>
              <a:defRPr kumimoji="1" sz="4000">
                <a:solidFill>
                  <a:srgbClr val="0033CC"/>
                </a:solidFill>
                <a:latin typeface="Arial" panose="020B0604020202020204" pitchFamily="34" charset="0"/>
                <a:ea typeface="HGP創英角ｺﾞｼｯｸUB" panose="020B0900000000000000" pitchFamily="50" charset="-128"/>
              </a:defRPr>
            </a:lvl7pPr>
            <a:lvl8pPr marL="3429000" indent="-228600" eaLnBrk="0" fontAlgn="base" hangingPunct="0">
              <a:spcBef>
                <a:spcPct val="0"/>
              </a:spcBef>
              <a:spcAft>
                <a:spcPct val="0"/>
              </a:spcAft>
              <a:defRPr kumimoji="1" sz="4000">
                <a:solidFill>
                  <a:srgbClr val="0033CC"/>
                </a:solidFill>
                <a:latin typeface="Arial" panose="020B0604020202020204" pitchFamily="34" charset="0"/>
                <a:ea typeface="HGP創英角ｺﾞｼｯｸUB" panose="020B0900000000000000" pitchFamily="50" charset="-128"/>
              </a:defRPr>
            </a:lvl8pPr>
            <a:lvl9pPr marL="3886200" indent="-228600" eaLnBrk="0" fontAlgn="base" hangingPunct="0">
              <a:spcBef>
                <a:spcPct val="0"/>
              </a:spcBef>
              <a:spcAft>
                <a:spcPct val="0"/>
              </a:spcAft>
              <a:defRPr kumimoji="1" sz="4000">
                <a:solidFill>
                  <a:srgbClr val="0033CC"/>
                </a:solidFill>
                <a:latin typeface="Arial" panose="020B0604020202020204" pitchFamily="34" charset="0"/>
                <a:ea typeface="HGP創英角ｺﾞｼｯｸUB" panose="020B0900000000000000" pitchFamily="50" charset="-128"/>
              </a:defRPr>
            </a:lvl9pPr>
          </a:lstStyle>
          <a:p>
            <a:pPr algn="ctr">
              <a:spcBef>
                <a:spcPct val="0"/>
              </a:spcBef>
            </a:pPr>
            <a:r>
              <a:rPr lang="en-US" altLang="ja-JP" sz="2400" dirty="0">
                <a:solidFill>
                  <a:srgbClr val="FF3300"/>
                </a:solidFill>
                <a:latin typeface="HG創英角ｺﾞｼｯｸUB" panose="020B0909000000000000" pitchFamily="49" charset="-128"/>
                <a:ea typeface="HG創英角ｺﾞｼｯｸUB" panose="020B0909000000000000" pitchFamily="49" charset="-128"/>
              </a:rPr>
              <a:t>12</a:t>
            </a:r>
            <a:r>
              <a:rPr lang="ja-JP" altLang="en-US" sz="2400" dirty="0">
                <a:solidFill>
                  <a:srgbClr val="FF3300"/>
                </a:solidFill>
                <a:latin typeface="HG創英角ｺﾞｼｯｸUB" panose="020B0909000000000000" pitchFamily="49" charset="-128"/>
                <a:ea typeface="HG創英角ｺﾞｼｯｸUB" panose="020B0909000000000000" pitchFamily="49" charset="-128"/>
              </a:rPr>
              <a:t>％削減</a:t>
            </a:r>
          </a:p>
        </p:txBody>
      </p:sp>
      <p:sp>
        <p:nvSpPr>
          <p:cNvPr id="9226" name="Line 25"/>
          <p:cNvSpPr>
            <a:spLocks noChangeShapeType="1"/>
          </p:cNvSpPr>
          <p:nvPr/>
        </p:nvSpPr>
        <p:spPr bwMode="auto">
          <a:xfrm>
            <a:off x="5411529" y="2665909"/>
            <a:ext cx="2770926" cy="165427"/>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nchor="ctr"/>
          <a:lstStyle/>
          <a:p>
            <a:pPr eaLnBrk="0" hangingPunct="0">
              <a:spcBef>
                <a:spcPct val="0"/>
              </a:spcBef>
            </a:pPr>
            <a:endParaRPr lang="ja-JP" altLang="en-US" sz="3692">
              <a:solidFill>
                <a:srgbClr val="0033CC"/>
              </a:solidFill>
              <a:latin typeface="Arial" panose="020B0604020202020204" pitchFamily="34" charset="0"/>
            </a:endParaRPr>
          </a:p>
        </p:txBody>
      </p:sp>
      <p:sp>
        <p:nvSpPr>
          <p:cNvPr id="9227" name="Line 26"/>
          <p:cNvSpPr>
            <a:spLocks noChangeShapeType="1"/>
          </p:cNvSpPr>
          <p:nvPr/>
        </p:nvSpPr>
        <p:spPr bwMode="auto">
          <a:xfrm>
            <a:off x="6204353" y="1288050"/>
            <a:ext cx="2142171" cy="771643"/>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nchor="ctr"/>
          <a:lstStyle/>
          <a:p>
            <a:pPr eaLnBrk="0" hangingPunct="0">
              <a:spcBef>
                <a:spcPct val="0"/>
              </a:spcBef>
            </a:pPr>
            <a:endParaRPr lang="ja-JP" altLang="en-US" sz="3692">
              <a:solidFill>
                <a:srgbClr val="0033CC"/>
              </a:solidFill>
              <a:latin typeface="Arial" panose="020B0604020202020204" pitchFamily="34" charset="0"/>
            </a:endParaRPr>
          </a:p>
        </p:txBody>
      </p:sp>
      <p:sp>
        <p:nvSpPr>
          <p:cNvPr id="2" name="Text Box 27"/>
          <p:cNvSpPr txBox="1">
            <a:spLocks noChangeArrowheads="1"/>
          </p:cNvSpPr>
          <p:nvPr/>
        </p:nvSpPr>
        <p:spPr bwMode="auto">
          <a:xfrm>
            <a:off x="4653617" y="2892133"/>
            <a:ext cx="2386750" cy="338554"/>
          </a:xfrm>
          <a:prstGeom prst="rect">
            <a:avLst/>
          </a:prstGeom>
          <a:noFill/>
          <a:ln w="12700" algn="ctr">
            <a:noFill/>
            <a:prstDash val="dash"/>
            <a:miter lim="800000"/>
            <a:headEnd/>
            <a:tailEnd/>
          </a:ln>
          <a:effectLst/>
        </p:spPr>
        <p:txBody>
          <a:bodyPr wrap="square">
            <a:spAutoFit/>
          </a:bodyPr>
          <a:lstStyle/>
          <a:p>
            <a:pPr>
              <a:spcBef>
                <a:spcPct val="0"/>
              </a:spcBef>
              <a:defRPr/>
            </a:pPr>
            <a:r>
              <a:rPr lang="ja-JP" altLang="en-US" sz="1600" dirty="0">
                <a:solidFill>
                  <a:srgbClr val="FF3300"/>
                </a:solidFill>
                <a:effectLst>
                  <a:outerShdw blurRad="38100" dist="38100" dir="2700000" algn="tl">
                    <a:srgbClr val="C0C0C0"/>
                  </a:outerShdw>
                </a:effectLst>
                <a:latin typeface="Arial" charset="0"/>
              </a:rPr>
              <a:t>店舗</a:t>
            </a:r>
            <a:r>
              <a:rPr lang="ja-JP" altLang="en-US" sz="1600" dirty="0" smtClean="0">
                <a:solidFill>
                  <a:srgbClr val="FF3300"/>
                </a:solidFill>
                <a:effectLst>
                  <a:outerShdw blurRad="38100" dist="38100" dir="2700000" algn="tl">
                    <a:srgbClr val="C0C0C0"/>
                  </a:outerShdw>
                </a:effectLst>
                <a:latin typeface="Arial" charset="0"/>
              </a:rPr>
              <a:t>全体電気使</a:t>
            </a:r>
            <a:r>
              <a:rPr lang="ja-JP" altLang="en-US" sz="1600" dirty="0">
                <a:solidFill>
                  <a:srgbClr val="FF3300"/>
                </a:solidFill>
                <a:effectLst>
                  <a:outerShdw blurRad="38100" dist="38100" dir="2700000" algn="tl">
                    <a:srgbClr val="C0C0C0"/>
                  </a:outerShdw>
                </a:effectLst>
                <a:latin typeface="Arial" charset="0"/>
              </a:rPr>
              <a:t>用量</a:t>
            </a:r>
          </a:p>
        </p:txBody>
      </p:sp>
      <p:sp>
        <p:nvSpPr>
          <p:cNvPr id="363549" name="Text Box 29"/>
          <p:cNvSpPr txBox="1">
            <a:spLocks noChangeArrowheads="1"/>
          </p:cNvSpPr>
          <p:nvPr/>
        </p:nvSpPr>
        <p:spPr bwMode="auto">
          <a:xfrm>
            <a:off x="5707895" y="2074933"/>
            <a:ext cx="1133644" cy="376385"/>
          </a:xfrm>
          <a:prstGeom prst="rect">
            <a:avLst/>
          </a:prstGeom>
          <a:noFill/>
          <a:ln w="12700" algn="ctr">
            <a:noFill/>
            <a:prstDash val="dash"/>
            <a:miter lim="800000"/>
            <a:headEnd/>
            <a:tailEnd/>
          </a:ln>
          <a:effectLst/>
        </p:spPr>
        <p:txBody>
          <a:bodyPr wrap="none">
            <a:spAutoFit/>
          </a:bodyPr>
          <a:lstStyle/>
          <a:p>
            <a:pPr>
              <a:spcBef>
                <a:spcPct val="0"/>
              </a:spcBef>
              <a:defRPr/>
            </a:pPr>
            <a:r>
              <a:rPr lang="ja-JP" altLang="en-US" sz="1846" dirty="0">
                <a:solidFill>
                  <a:srgbClr val="0000FF"/>
                </a:solidFill>
                <a:effectLst>
                  <a:outerShdw blurRad="38100" dist="38100" dir="2700000" algn="tl">
                    <a:srgbClr val="C0C0C0"/>
                  </a:outerShdw>
                </a:effectLst>
                <a:latin typeface="Arial" charset="0"/>
              </a:rPr>
              <a:t>要冷機器</a:t>
            </a:r>
          </a:p>
        </p:txBody>
      </p:sp>
      <p:sp>
        <p:nvSpPr>
          <p:cNvPr id="17" name="AutoShape 9"/>
          <p:cNvSpPr>
            <a:spLocks noChangeArrowheads="1"/>
          </p:cNvSpPr>
          <p:nvPr/>
        </p:nvSpPr>
        <p:spPr bwMode="auto">
          <a:xfrm>
            <a:off x="154582" y="836712"/>
            <a:ext cx="4309420" cy="2393975"/>
          </a:xfrm>
          <a:prstGeom prst="roundRect">
            <a:avLst>
              <a:gd name="adj" fmla="val 7514"/>
            </a:avLst>
          </a:prstGeom>
          <a:solidFill>
            <a:srgbClr val="FFFF99"/>
          </a:solidFill>
          <a:ln w="38100" cmpd="dbl" algn="ctr">
            <a:solidFill>
              <a:srgbClr val="0000FF"/>
            </a:solidFill>
            <a:round/>
            <a:headEnd/>
            <a:tailEnd/>
          </a:ln>
        </p:spPr>
        <p:txBody>
          <a:bodyPr rIns="16615" anchor="ctr" anchorCtr="0"/>
          <a:lstStyle>
            <a:lvl1pPr>
              <a:defRPr kumimoji="1" sz="4000">
                <a:solidFill>
                  <a:srgbClr val="0033CC"/>
                </a:solidFill>
                <a:latin typeface="Arial" panose="020B0604020202020204" pitchFamily="34" charset="0"/>
                <a:ea typeface="HGP創英角ｺﾞｼｯｸUB" panose="020B0900000000000000" pitchFamily="50" charset="-128"/>
              </a:defRPr>
            </a:lvl1pPr>
            <a:lvl2pPr marL="742950" indent="-285750">
              <a:defRPr kumimoji="1" sz="4000">
                <a:solidFill>
                  <a:srgbClr val="0033CC"/>
                </a:solidFill>
                <a:latin typeface="Arial" panose="020B0604020202020204" pitchFamily="34" charset="0"/>
                <a:ea typeface="HGP創英角ｺﾞｼｯｸUB" panose="020B0900000000000000" pitchFamily="50" charset="-128"/>
              </a:defRPr>
            </a:lvl2pPr>
            <a:lvl3pPr marL="1143000" indent="-228600">
              <a:defRPr kumimoji="1" sz="4000">
                <a:solidFill>
                  <a:srgbClr val="0033CC"/>
                </a:solidFill>
                <a:latin typeface="Arial" panose="020B0604020202020204" pitchFamily="34" charset="0"/>
                <a:ea typeface="HGP創英角ｺﾞｼｯｸUB" panose="020B0900000000000000" pitchFamily="50" charset="-128"/>
              </a:defRPr>
            </a:lvl3pPr>
            <a:lvl4pPr marL="1600200" indent="-228600">
              <a:defRPr kumimoji="1" sz="4000">
                <a:solidFill>
                  <a:srgbClr val="0033CC"/>
                </a:solidFill>
                <a:latin typeface="Arial" panose="020B0604020202020204" pitchFamily="34" charset="0"/>
                <a:ea typeface="HGP創英角ｺﾞｼｯｸUB" panose="020B0900000000000000" pitchFamily="50" charset="-128"/>
              </a:defRPr>
            </a:lvl4pPr>
            <a:lvl5pPr marL="2057400" indent="-228600">
              <a:defRPr kumimoji="1" sz="4000">
                <a:solidFill>
                  <a:srgbClr val="0033CC"/>
                </a:solidFill>
                <a:latin typeface="Arial" panose="020B0604020202020204" pitchFamily="34" charset="0"/>
                <a:ea typeface="HGP創英角ｺﾞｼｯｸUB" panose="020B0900000000000000" pitchFamily="50" charset="-128"/>
              </a:defRPr>
            </a:lvl5pPr>
            <a:lvl6pPr marL="2514600" indent="-228600" eaLnBrk="0" fontAlgn="base" hangingPunct="0">
              <a:spcBef>
                <a:spcPct val="0"/>
              </a:spcBef>
              <a:spcAft>
                <a:spcPct val="0"/>
              </a:spcAft>
              <a:defRPr kumimoji="1" sz="4000">
                <a:solidFill>
                  <a:srgbClr val="0033CC"/>
                </a:solidFill>
                <a:latin typeface="Arial" panose="020B0604020202020204" pitchFamily="34" charset="0"/>
                <a:ea typeface="HGP創英角ｺﾞｼｯｸUB" panose="020B0900000000000000" pitchFamily="50" charset="-128"/>
              </a:defRPr>
            </a:lvl6pPr>
            <a:lvl7pPr marL="2971800" indent="-228600" eaLnBrk="0" fontAlgn="base" hangingPunct="0">
              <a:spcBef>
                <a:spcPct val="0"/>
              </a:spcBef>
              <a:spcAft>
                <a:spcPct val="0"/>
              </a:spcAft>
              <a:defRPr kumimoji="1" sz="4000">
                <a:solidFill>
                  <a:srgbClr val="0033CC"/>
                </a:solidFill>
                <a:latin typeface="Arial" panose="020B0604020202020204" pitchFamily="34" charset="0"/>
                <a:ea typeface="HGP創英角ｺﾞｼｯｸUB" panose="020B0900000000000000" pitchFamily="50" charset="-128"/>
              </a:defRPr>
            </a:lvl7pPr>
            <a:lvl8pPr marL="3429000" indent="-228600" eaLnBrk="0" fontAlgn="base" hangingPunct="0">
              <a:spcBef>
                <a:spcPct val="0"/>
              </a:spcBef>
              <a:spcAft>
                <a:spcPct val="0"/>
              </a:spcAft>
              <a:defRPr kumimoji="1" sz="4000">
                <a:solidFill>
                  <a:srgbClr val="0033CC"/>
                </a:solidFill>
                <a:latin typeface="Arial" panose="020B0604020202020204" pitchFamily="34" charset="0"/>
                <a:ea typeface="HGP創英角ｺﾞｼｯｸUB" panose="020B0900000000000000" pitchFamily="50" charset="-128"/>
              </a:defRPr>
            </a:lvl8pPr>
            <a:lvl9pPr marL="3886200" indent="-228600" eaLnBrk="0" fontAlgn="base" hangingPunct="0">
              <a:spcBef>
                <a:spcPct val="0"/>
              </a:spcBef>
              <a:spcAft>
                <a:spcPct val="0"/>
              </a:spcAft>
              <a:defRPr kumimoji="1" sz="4000">
                <a:solidFill>
                  <a:srgbClr val="0033CC"/>
                </a:solidFill>
                <a:latin typeface="Arial" panose="020B0604020202020204" pitchFamily="34" charset="0"/>
                <a:ea typeface="HGP創英角ｺﾞｼｯｸUB" panose="020B0900000000000000" pitchFamily="50" charset="-128"/>
              </a:defRPr>
            </a:lvl9pPr>
          </a:lstStyle>
          <a:p>
            <a:pPr>
              <a:lnSpc>
                <a:spcPts val="3300"/>
              </a:lnSpc>
              <a:spcBef>
                <a:spcPct val="0"/>
              </a:spcBef>
            </a:pPr>
            <a:r>
              <a:rPr lang="en-US" altLang="ja-JP" sz="2215" dirty="0" smtClean="0">
                <a:solidFill>
                  <a:prstClr val="black"/>
                </a:solidFill>
                <a:latin typeface="HGP創英角ｺﾞｼｯｸUB" panose="020B0900000000000000" pitchFamily="50" charset="-128"/>
              </a:rPr>
              <a:t>【</a:t>
            </a:r>
            <a:r>
              <a:rPr lang="ja-JP" altLang="en-US" sz="2215" dirty="0" smtClean="0">
                <a:solidFill>
                  <a:prstClr val="black"/>
                </a:solidFill>
                <a:latin typeface="HGP創英角ｺﾞｼｯｸUB" panose="020B0900000000000000" pitchFamily="50" charset="-128"/>
              </a:rPr>
              <a:t>ノンフロン</a:t>
            </a:r>
            <a:r>
              <a:rPr lang="ja-JP" altLang="en-US" sz="2000" dirty="0" smtClean="0">
                <a:solidFill>
                  <a:prstClr val="black"/>
                </a:solidFill>
                <a:latin typeface="HGP創英角ｺﾞｼｯｸUB" panose="020B0900000000000000" pitchFamily="50" charset="-128"/>
              </a:rPr>
              <a:t>（</a:t>
            </a:r>
            <a:r>
              <a:rPr lang="en-US" altLang="ja-JP" sz="2000" dirty="0" smtClean="0">
                <a:solidFill>
                  <a:prstClr val="black"/>
                </a:solidFill>
                <a:latin typeface="HGP創英角ｺﾞｼｯｸUB" panose="020B0900000000000000" pitchFamily="50" charset="-128"/>
              </a:rPr>
              <a:t>CO2</a:t>
            </a:r>
            <a:r>
              <a:rPr lang="ja-JP" altLang="ja-JP" sz="2000" dirty="0" smtClean="0">
                <a:solidFill>
                  <a:prstClr val="black"/>
                </a:solidFill>
                <a:latin typeface="HGP創英角ｺﾞｼｯｸUB" panose="020B0900000000000000" pitchFamily="50" charset="-128"/>
              </a:rPr>
              <a:t>冷媒</a:t>
            </a:r>
            <a:r>
              <a:rPr lang="ja-JP" altLang="en-US" sz="2000" dirty="0" smtClean="0">
                <a:solidFill>
                  <a:prstClr val="black"/>
                </a:solidFill>
                <a:latin typeface="HGP創英角ｺﾞｼｯｸUB" panose="020B0900000000000000" pitchFamily="50" charset="-128"/>
              </a:rPr>
              <a:t>）</a:t>
            </a:r>
            <a:r>
              <a:rPr lang="ja-JP" altLang="ja-JP" sz="2215" dirty="0" smtClean="0">
                <a:solidFill>
                  <a:prstClr val="black"/>
                </a:solidFill>
                <a:latin typeface="HGP創英角ｺﾞｼｯｸUB" panose="020B0900000000000000" pitchFamily="50" charset="-128"/>
              </a:rPr>
              <a:t>機器</a:t>
            </a:r>
            <a:r>
              <a:rPr lang="ja-JP" altLang="ja-JP" sz="2215" dirty="0">
                <a:solidFill>
                  <a:prstClr val="black"/>
                </a:solidFill>
                <a:latin typeface="HGP創英角ｺﾞｼｯｸUB" panose="020B0900000000000000" pitchFamily="50" charset="-128"/>
              </a:rPr>
              <a:t>の効果</a:t>
            </a:r>
            <a:r>
              <a:rPr lang="en-US" altLang="ja-JP" sz="2215" dirty="0">
                <a:solidFill>
                  <a:prstClr val="black"/>
                </a:solidFill>
                <a:latin typeface="HGP創英角ｺﾞｼｯｸUB" panose="020B0900000000000000" pitchFamily="50" charset="-128"/>
              </a:rPr>
              <a:t>】</a:t>
            </a:r>
          </a:p>
          <a:p>
            <a:pPr>
              <a:lnSpc>
                <a:spcPts val="3300"/>
              </a:lnSpc>
              <a:spcBef>
                <a:spcPct val="0"/>
              </a:spcBef>
            </a:pPr>
            <a:r>
              <a:rPr lang="ja-JP" altLang="en-US" sz="1846" dirty="0" smtClean="0">
                <a:solidFill>
                  <a:srgbClr val="0000FF"/>
                </a:solidFill>
                <a:latin typeface="HGP創英角ｺﾞｼｯｸUB" panose="020B0900000000000000" pitchFamily="50" charset="-128"/>
              </a:rPr>
              <a:t>　</a:t>
            </a:r>
            <a:r>
              <a:rPr lang="ja-JP" altLang="en-US" sz="2000" dirty="0" smtClean="0">
                <a:solidFill>
                  <a:srgbClr val="0000FF"/>
                </a:solidFill>
                <a:latin typeface="HGP創英角ｺﾞｼｯｸUB" panose="020B0900000000000000" pitchFamily="50" charset="-128"/>
              </a:rPr>
              <a:t>■</a:t>
            </a:r>
            <a:r>
              <a:rPr lang="ja-JP" altLang="ja-JP" sz="2000" dirty="0" smtClean="0">
                <a:solidFill>
                  <a:srgbClr val="0000FF"/>
                </a:solidFill>
                <a:latin typeface="HGP創英角ｺﾞｼｯｸUB" panose="020B0900000000000000" pitchFamily="50" charset="-128"/>
              </a:rPr>
              <a:t>電気使</a:t>
            </a:r>
            <a:r>
              <a:rPr lang="ja-JP" altLang="ja-JP" sz="2000" dirty="0">
                <a:solidFill>
                  <a:srgbClr val="0000FF"/>
                </a:solidFill>
                <a:latin typeface="HGP創英角ｺﾞｼｯｸUB" panose="020B0900000000000000" pitchFamily="50" charset="-128"/>
              </a:rPr>
              <a:t>用量削減</a:t>
            </a:r>
            <a:r>
              <a:rPr lang="ja-JP" altLang="ja-JP" sz="2000" dirty="0" smtClean="0">
                <a:solidFill>
                  <a:srgbClr val="0000FF"/>
                </a:solidFill>
                <a:latin typeface="HGP創英角ｺﾞｼｯｸUB" panose="020B0900000000000000" pitchFamily="50" charset="-128"/>
              </a:rPr>
              <a:t>効果</a:t>
            </a:r>
            <a:r>
              <a:rPr lang="ja-JP" altLang="en-US" sz="1400" dirty="0" smtClean="0">
                <a:solidFill>
                  <a:srgbClr val="0000FF"/>
                </a:solidFill>
                <a:latin typeface="HGP創英角ｺﾞｼｯｸUB" panose="020B0900000000000000" pitchFamily="50" charset="-128"/>
              </a:rPr>
              <a:t>（ケース含む）</a:t>
            </a:r>
            <a:endParaRPr lang="en-US" altLang="ja-JP" sz="1400" dirty="0">
              <a:solidFill>
                <a:srgbClr val="0000FF"/>
              </a:solidFill>
              <a:latin typeface="HGP創英角ｺﾞｼｯｸUB" panose="020B0900000000000000" pitchFamily="50" charset="-128"/>
            </a:endParaRPr>
          </a:p>
          <a:p>
            <a:pPr>
              <a:lnSpc>
                <a:spcPts val="3300"/>
              </a:lnSpc>
              <a:spcBef>
                <a:spcPct val="0"/>
              </a:spcBef>
            </a:pPr>
            <a:r>
              <a:rPr lang="ja-JP" altLang="en-US" sz="1846" dirty="0">
                <a:solidFill>
                  <a:prstClr val="black"/>
                </a:solidFill>
                <a:latin typeface="HGP創英角ｺﾞｼｯｸUB" panose="020B0900000000000000" pitchFamily="50" charset="-128"/>
              </a:rPr>
              <a:t>　</a:t>
            </a:r>
            <a:r>
              <a:rPr lang="ja-JP" altLang="en-US" sz="1846" dirty="0" smtClean="0">
                <a:solidFill>
                  <a:prstClr val="black"/>
                </a:solidFill>
                <a:latin typeface="HGP創英角ｺﾞｼｯｸUB" panose="020B0900000000000000" pitchFamily="50" charset="-128"/>
              </a:rPr>
              <a:t>　</a:t>
            </a:r>
            <a:r>
              <a:rPr lang="ja-JP" altLang="en-US" sz="2000" dirty="0" smtClean="0">
                <a:solidFill>
                  <a:srgbClr val="FF0000"/>
                </a:solidFill>
                <a:latin typeface="HGP創英角ｺﾞｼｯｸUB" panose="020B0900000000000000" pitchFamily="50" charset="-128"/>
              </a:rPr>
              <a:t>削減率：要冷機器全体の２７．４％　</a:t>
            </a:r>
            <a:endParaRPr lang="en-US" altLang="ja-JP" sz="2000" dirty="0" smtClean="0">
              <a:solidFill>
                <a:srgbClr val="FF0000"/>
              </a:solidFill>
              <a:latin typeface="HGP創英角ｺﾞｼｯｸUB" panose="020B0900000000000000" pitchFamily="50" charset="-128"/>
            </a:endParaRPr>
          </a:p>
          <a:p>
            <a:pPr>
              <a:lnSpc>
                <a:spcPts val="1400"/>
              </a:lnSpc>
              <a:spcBef>
                <a:spcPct val="0"/>
              </a:spcBef>
            </a:pPr>
            <a:r>
              <a:rPr lang="ja-JP" altLang="en-US" sz="2000" dirty="0">
                <a:solidFill>
                  <a:srgbClr val="FF0000"/>
                </a:solidFill>
                <a:latin typeface="HGP創英角ｺﾞｼｯｸUB" panose="020B0900000000000000" pitchFamily="50" charset="-128"/>
              </a:rPr>
              <a:t>　</a:t>
            </a:r>
            <a:r>
              <a:rPr lang="ja-JP" altLang="en-US" sz="2000" dirty="0" smtClean="0">
                <a:solidFill>
                  <a:srgbClr val="FF0000"/>
                </a:solidFill>
                <a:latin typeface="HGP創英角ｺﾞｼｯｸUB" panose="020B0900000000000000" pitchFamily="50" charset="-128"/>
              </a:rPr>
              <a:t>　　　　　　　　</a:t>
            </a:r>
            <a:r>
              <a:rPr lang="ja-JP" altLang="ja-JP" sz="1600" dirty="0">
                <a:solidFill>
                  <a:prstClr val="black"/>
                </a:solidFill>
                <a:latin typeface="HGP創英角ｺﾞｼｯｸUB" panose="020B0900000000000000" pitchFamily="50" charset="-128"/>
              </a:rPr>
              <a:t>（店舗電気使用量の約１</a:t>
            </a:r>
            <a:r>
              <a:rPr lang="ja-JP" altLang="en-US" sz="1600" dirty="0">
                <a:solidFill>
                  <a:prstClr val="black"/>
                </a:solidFill>
                <a:latin typeface="HGP創英角ｺﾞｼｯｸUB" panose="020B0900000000000000" pitchFamily="50" charset="-128"/>
              </a:rPr>
              <a:t>２</a:t>
            </a:r>
            <a:r>
              <a:rPr lang="ja-JP" altLang="ja-JP" sz="1600" dirty="0">
                <a:solidFill>
                  <a:prstClr val="black"/>
                </a:solidFill>
                <a:latin typeface="HGP創英角ｺﾞｼｯｸUB" panose="020B0900000000000000" pitchFamily="50" charset="-128"/>
              </a:rPr>
              <a:t>％</a:t>
            </a:r>
            <a:r>
              <a:rPr lang="ja-JP" altLang="ja-JP" sz="1600" dirty="0" smtClean="0">
                <a:solidFill>
                  <a:prstClr val="black"/>
                </a:solidFill>
                <a:latin typeface="HGP創英角ｺﾞｼｯｸUB" panose="020B0900000000000000" pitchFamily="50" charset="-128"/>
              </a:rPr>
              <a:t>）</a:t>
            </a:r>
            <a:endParaRPr lang="en-US" altLang="ja-JP" sz="1600" dirty="0" smtClean="0">
              <a:solidFill>
                <a:prstClr val="black"/>
              </a:solidFill>
              <a:latin typeface="HGP創英角ｺﾞｼｯｸUB" panose="020B0900000000000000" pitchFamily="50" charset="-128"/>
            </a:endParaRPr>
          </a:p>
          <a:p>
            <a:pPr>
              <a:lnSpc>
                <a:spcPts val="1400"/>
              </a:lnSpc>
              <a:spcBef>
                <a:spcPct val="0"/>
              </a:spcBef>
            </a:pPr>
            <a:r>
              <a:rPr lang="ja-JP" altLang="en-US" sz="2000" dirty="0" smtClean="0">
                <a:solidFill>
                  <a:prstClr val="black"/>
                </a:solidFill>
                <a:latin typeface="HGP創英角ｺﾞｼｯｸUB" panose="020B0900000000000000" pitchFamily="50" charset="-128"/>
              </a:rPr>
              <a:t>　　　　　　　　　　　　　　　　　　　　　　　　</a:t>
            </a:r>
            <a:endParaRPr lang="en-US" altLang="ja-JP" sz="2000" dirty="0" smtClean="0">
              <a:solidFill>
                <a:prstClr val="black"/>
              </a:solidFill>
              <a:latin typeface="HGP創英角ｺﾞｼｯｸUB" panose="020B0900000000000000" pitchFamily="50" charset="-128"/>
            </a:endParaRPr>
          </a:p>
          <a:p>
            <a:pPr>
              <a:lnSpc>
                <a:spcPts val="2700"/>
              </a:lnSpc>
              <a:spcBef>
                <a:spcPct val="0"/>
              </a:spcBef>
            </a:pPr>
            <a:r>
              <a:rPr lang="ja-JP" altLang="en-US" sz="2000" dirty="0" smtClean="0">
                <a:solidFill>
                  <a:prstClr val="black"/>
                </a:solidFill>
                <a:latin typeface="HGP創英角ｺﾞｼｯｸUB" panose="020B0900000000000000" pitchFamily="50" charset="-128"/>
              </a:rPr>
              <a:t>　　</a:t>
            </a:r>
            <a:r>
              <a:rPr lang="ja-JP" altLang="en-US" sz="2000" dirty="0" smtClean="0">
                <a:solidFill>
                  <a:srgbClr val="FF0000"/>
                </a:solidFill>
                <a:latin typeface="HGP創英角ｺﾞｼｯｸUB" panose="020B0900000000000000" pitchFamily="50" charset="-128"/>
              </a:rPr>
              <a:t>削減量：</a:t>
            </a:r>
            <a:r>
              <a:rPr lang="ja-JP" altLang="ja-JP" sz="2000" dirty="0" smtClean="0">
                <a:solidFill>
                  <a:srgbClr val="FF0000"/>
                </a:solidFill>
                <a:latin typeface="HGP創英角ｺﾞｼｯｸUB" panose="020B0900000000000000" pitchFamily="50" charset="-128"/>
              </a:rPr>
              <a:t>２２，</a:t>
            </a:r>
            <a:r>
              <a:rPr lang="ja-JP" altLang="en-US" sz="2000" dirty="0" smtClean="0">
                <a:solidFill>
                  <a:srgbClr val="FF0000"/>
                </a:solidFill>
                <a:latin typeface="HGP創英角ｺﾞｼｯｸUB" panose="020B0900000000000000" pitchFamily="50" charset="-128"/>
              </a:rPr>
              <a:t>９２０</a:t>
            </a:r>
            <a:r>
              <a:rPr lang="ja-JP" altLang="ja-JP" sz="2000" dirty="0" smtClean="0">
                <a:solidFill>
                  <a:srgbClr val="FF0000"/>
                </a:solidFill>
                <a:latin typeface="HGP創英角ｺﾞｼｯｸUB" panose="020B0900000000000000" pitchFamily="50" charset="-128"/>
              </a:rPr>
              <a:t>ｋＷｈ/店・年</a:t>
            </a:r>
            <a:r>
              <a:rPr lang="ja-JP" altLang="en-US" sz="1400" dirty="0" smtClean="0">
                <a:solidFill>
                  <a:srgbClr val="FF0000"/>
                </a:solidFill>
                <a:latin typeface="HGP創英角ｺﾞｼｯｸUB" panose="020B0900000000000000" pitchFamily="50" charset="-128"/>
              </a:rPr>
              <a:t>　　</a:t>
            </a:r>
            <a:endParaRPr lang="en-US" altLang="ja-JP" sz="1400" dirty="0" smtClean="0">
              <a:solidFill>
                <a:prstClr val="black"/>
              </a:solidFill>
              <a:latin typeface="HGP創英角ｺﾞｼｯｸUB" panose="020B0900000000000000" pitchFamily="50" charset="-128"/>
            </a:endParaRPr>
          </a:p>
        </p:txBody>
      </p:sp>
      <p:pic>
        <p:nvPicPr>
          <p:cNvPr id="7" name="図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88024" y="3447973"/>
            <a:ext cx="4285375" cy="3319921"/>
          </a:xfrm>
          <a:prstGeom prst="rect">
            <a:avLst/>
          </a:prstGeom>
        </p:spPr>
      </p:pic>
      <p:sp>
        <p:nvSpPr>
          <p:cNvPr id="16" name="Text Box 123"/>
          <p:cNvSpPr txBox="1">
            <a:spLocks noChangeArrowheads="1"/>
          </p:cNvSpPr>
          <p:nvPr/>
        </p:nvSpPr>
        <p:spPr bwMode="auto">
          <a:xfrm>
            <a:off x="8253413" y="6567901"/>
            <a:ext cx="865187" cy="292073"/>
          </a:xfrm>
          <a:prstGeom prst="rect">
            <a:avLst/>
          </a:prstGeom>
          <a:noFill/>
          <a:ln>
            <a:noFill/>
          </a:ln>
          <a:effectLst>
            <a:outerShdw dist="35921" dir="2700000" algn="ctr" rotWithShape="0">
              <a:srgbClr val="AEAEAE">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tIns="46800" rIns="18000" bIns="10800">
            <a:spAutoFit/>
          </a:bodyPr>
          <a:lstStyle>
            <a:lvl1pPr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lnSpc>
                <a:spcPct val="80000"/>
              </a:lnSpc>
              <a:spcBef>
                <a:spcPct val="50000"/>
              </a:spcBef>
              <a:spcAft>
                <a:spcPct val="0"/>
              </a:spcAft>
              <a:defRPr kumimoji="1" sz="1400">
                <a:solidFill>
                  <a:srgbClr val="FF0000"/>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lnSpc>
                <a:spcPct val="80000"/>
              </a:lnSpc>
              <a:spcBef>
                <a:spcPct val="50000"/>
              </a:spcBef>
              <a:spcAft>
                <a:spcPct val="0"/>
              </a:spcAft>
              <a:defRPr kumimoji="1" sz="1400">
                <a:solidFill>
                  <a:srgbClr val="FF0000"/>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lnSpc>
                <a:spcPct val="80000"/>
              </a:lnSpc>
              <a:spcBef>
                <a:spcPct val="50000"/>
              </a:spcBef>
              <a:spcAft>
                <a:spcPct val="0"/>
              </a:spcAft>
              <a:defRPr kumimoji="1" sz="1400">
                <a:solidFill>
                  <a:srgbClr val="FF0000"/>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lnSpc>
                <a:spcPct val="80000"/>
              </a:lnSpc>
              <a:spcBef>
                <a:spcPct val="50000"/>
              </a:spcBef>
              <a:spcAft>
                <a:spcPct val="0"/>
              </a:spcAft>
              <a:defRPr kumimoji="1" sz="1400">
                <a:solidFill>
                  <a:srgbClr val="FF0000"/>
                </a:solidFill>
                <a:latin typeface="HGP創英角ｺﾞｼｯｸUB" panose="020B0900000000000000" pitchFamily="50" charset="-128"/>
                <a:ea typeface="HGP創英角ｺﾞｼｯｸUB" panose="020B0900000000000000" pitchFamily="50" charset="-128"/>
              </a:defRPr>
            </a:lvl9pPr>
          </a:lstStyle>
          <a:p>
            <a:pPr algn="r" eaLnBrk="1" hangingPunct="1">
              <a:lnSpc>
                <a:spcPct val="95000"/>
              </a:lnSpc>
            </a:pPr>
            <a:r>
              <a:rPr lang="ja-JP" altLang="en-US" sz="1600" b="1" dirty="0">
                <a:solidFill>
                  <a:srgbClr val="0033CC"/>
                </a:solidFill>
              </a:rPr>
              <a:t>Ｐ</a:t>
            </a:r>
            <a:r>
              <a:rPr lang="en-US" altLang="ja-JP" sz="1600" b="1" dirty="0" smtClean="0">
                <a:solidFill>
                  <a:srgbClr val="0033CC"/>
                </a:solidFill>
              </a:rPr>
              <a:t>04</a:t>
            </a:r>
            <a:endParaRPr lang="ja-JP" altLang="en-US" sz="1600" b="1" dirty="0">
              <a:solidFill>
                <a:srgbClr val="0033CC"/>
              </a:solidFill>
            </a:endParaRPr>
          </a:p>
        </p:txBody>
      </p:sp>
      <p:sp>
        <p:nvSpPr>
          <p:cNvPr id="8" name="下矢印 7"/>
          <p:cNvSpPr/>
          <p:nvPr/>
        </p:nvSpPr>
        <p:spPr bwMode="auto">
          <a:xfrm>
            <a:off x="1625216" y="3435630"/>
            <a:ext cx="1368152" cy="413075"/>
          </a:xfrm>
          <a:prstGeom prst="downArrow">
            <a:avLst/>
          </a:prstGeom>
          <a:solidFill>
            <a:srgbClr val="66FFFF"/>
          </a:solidFill>
          <a:ln w="9525" cap="flat" cmpd="sng" algn="ctr">
            <a:solidFill>
              <a:srgbClr val="0000FF"/>
            </a:solidFill>
            <a:prstDash val="solid"/>
            <a:round/>
            <a:headEnd type="none" w="med" len="med"/>
            <a:tailEnd type="none" w="med" len="med"/>
          </a:ln>
          <a:effectLst/>
        </p:spPr>
        <p:txBody>
          <a:bodyPr vert="horz" wrap="none" lIns="91440" tIns="262800" rIns="91440" bIns="262800" numCol="1" rtlCol="0" anchor="ctr" anchorCtr="0" compatLnSpc="1">
            <a:prstTxWarp prst="textNoShape">
              <a:avLst/>
            </a:prstTxWarp>
          </a:bodyPr>
          <a:lstStyle/>
          <a:p>
            <a:pPr marL="0" marR="0" indent="0" algn="ctr" defTabSz="914400" rtl="0" eaLnBrk="1" fontAlgn="base" latinLnBrk="0" hangingPunct="1">
              <a:lnSpc>
                <a:spcPct val="70000"/>
              </a:lnSpc>
              <a:spcBef>
                <a:spcPct val="50000"/>
              </a:spcBef>
              <a:spcAft>
                <a:spcPct val="0"/>
              </a:spcAft>
              <a:buClrTx/>
              <a:buSzTx/>
              <a:buFontTx/>
              <a:buNone/>
              <a:tabLst/>
            </a:pPr>
            <a:endParaRPr kumimoji="1" lang="ja-JP" alt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HGPｺﾞｼｯｸE" pitchFamily="50" charset="-128"/>
            </a:endParaRPr>
          </a:p>
        </p:txBody>
      </p:sp>
      <p:sp>
        <p:nvSpPr>
          <p:cNvPr id="9" name="正方形/長方形 8"/>
          <p:cNvSpPr/>
          <p:nvPr/>
        </p:nvSpPr>
        <p:spPr>
          <a:xfrm>
            <a:off x="756809" y="3429000"/>
            <a:ext cx="934871" cy="400110"/>
          </a:xfrm>
          <a:prstGeom prst="rect">
            <a:avLst/>
          </a:prstGeom>
        </p:spPr>
        <p:txBody>
          <a:bodyPr wrap="none">
            <a:spAutoFit/>
          </a:bodyPr>
          <a:lstStyle/>
          <a:p>
            <a:r>
              <a:rPr lang="ja-JP" altLang="en-US" sz="2000" dirty="0" smtClean="0">
                <a:solidFill>
                  <a:srgbClr val="0000FF"/>
                </a:solidFill>
              </a:rPr>
              <a:t>更に</a:t>
            </a:r>
            <a:r>
              <a:rPr lang="en-US" altLang="ja-JP" sz="2000" dirty="0" smtClean="0">
                <a:solidFill>
                  <a:srgbClr val="0000FF"/>
                </a:solidFill>
              </a:rPr>
              <a:t>…</a:t>
            </a:r>
            <a:endParaRPr lang="ja-JP" altLang="en-US" sz="2000" dirty="0">
              <a:solidFill>
                <a:srgbClr val="0000FF"/>
              </a:solidFill>
            </a:endParaRPr>
          </a:p>
        </p:txBody>
      </p:sp>
      <p:sp>
        <p:nvSpPr>
          <p:cNvPr id="10" name="円/楕円 9"/>
          <p:cNvSpPr/>
          <p:nvPr/>
        </p:nvSpPr>
        <p:spPr bwMode="auto">
          <a:xfrm>
            <a:off x="5935480" y="4372220"/>
            <a:ext cx="677379" cy="456400"/>
          </a:xfrm>
          <a:prstGeom prst="ellipse">
            <a:avLst/>
          </a:prstGeom>
          <a:noFill/>
          <a:ln w="28575" cap="flat" cmpd="sng" algn="ctr">
            <a:solidFill>
              <a:srgbClr val="FF0000"/>
            </a:solidFill>
            <a:prstDash val="solid"/>
            <a:round/>
            <a:headEnd type="none" w="med" len="med"/>
            <a:tailEnd type="none" w="med" len="med"/>
          </a:ln>
          <a:effectLst/>
        </p:spPr>
        <p:txBody>
          <a:bodyPr vert="horz" wrap="none" lIns="91440" tIns="262800" rIns="91440" bIns="262800" numCol="1" rtlCol="0" anchor="ctr" anchorCtr="0" compatLnSpc="1">
            <a:prstTxWarp prst="textNoShape">
              <a:avLst/>
            </a:prstTxWarp>
          </a:bodyPr>
          <a:lstStyle/>
          <a:p>
            <a:pPr marL="0" marR="0" indent="0" algn="ctr" defTabSz="914400" rtl="0" eaLnBrk="1" fontAlgn="base" latinLnBrk="0" hangingPunct="1">
              <a:lnSpc>
                <a:spcPct val="70000"/>
              </a:lnSpc>
              <a:spcBef>
                <a:spcPct val="50000"/>
              </a:spcBef>
              <a:spcAft>
                <a:spcPct val="0"/>
              </a:spcAft>
              <a:buClrTx/>
              <a:buSzTx/>
              <a:buFontTx/>
              <a:buNone/>
              <a:tabLst/>
            </a:pPr>
            <a:endParaRPr kumimoji="1" lang="ja-JP" alt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HGPｺﾞｼｯｸE" pitchFamily="50" charset="-128"/>
            </a:endParaRPr>
          </a:p>
        </p:txBody>
      </p:sp>
    </p:spTree>
    <p:extLst>
      <p:ext uri="{BB962C8B-B14F-4D97-AF65-F5344CB8AC3E}">
        <p14:creationId xmlns:p14="http://schemas.microsoft.com/office/powerpoint/2010/main" val="417553450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0"/>
          <p:cNvSpPr txBox="1">
            <a:spLocks noChangeArrowheads="1"/>
          </p:cNvSpPr>
          <p:nvPr/>
        </p:nvSpPr>
        <p:spPr bwMode="auto">
          <a:xfrm>
            <a:off x="10444" y="87015"/>
            <a:ext cx="77768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dirty="0" smtClean="0">
                <a:solidFill>
                  <a:srgbClr val="0000FF"/>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■ノンフロン化に向けた世界の動向</a:t>
            </a:r>
            <a:endParaRPr lang="ja-JP" altLang="en-US" sz="2400" dirty="0">
              <a:solidFill>
                <a:srgbClr val="0000FF"/>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p:txBody>
      </p:sp>
      <p:grpSp>
        <p:nvGrpSpPr>
          <p:cNvPr id="6" name="グループ化 5"/>
          <p:cNvGrpSpPr/>
          <p:nvPr/>
        </p:nvGrpSpPr>
        <p:grpSpPr>
          <a:xfrm>
            <a:off x="1403648" y="808056"/>
            <a:ext cx="7560840" cy="5429256"/>
            <a:chOff x="1170596" y="752178"/>
            <a:chExt cx="7559360" cy="4976668"/>
          </a:xfrm>
        </p:grpSpPr>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86217" y="764704"/>
              <a:ext cx="4843739" cy="4954348"/>
            </a:xfrm>
            <a:prstGeom prst="rect">
              <a:avLst/>
            </a:prstGeom>
          </p:spPr>
        </p:pic>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0596" y="752178"/>
              <a:ext cx="2714326" cy="4976668"/>
            </a:xfrm>
            <a:prstGeom prst="rect">
              <a:avLst/>
            </a:prstGeom>
          </p:spPr>
        </p:pic>
      </p:grpSp>
      <p:sp>
        <p:nvSpPr>
          <p:cNvPr id="11" name="テキスト プレースホルダー 3"/>
          <p:cNvSpPr txBox="1">
            <a:spLocks/>
          </p:cNvSpPr>
          <p:nvPr/>
        </p:nvSpPr>
        <p:spPr>
          <a:xfrm>
            <a:off x="5796136" y="6177212"/>
            <a:ext cx="3324894" cy="326750"/>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r">
              <a:lnSpc>
                <a:spcPts val="2000"/>
              </a:lnSpc>
              <a:buFontTx/>
              <a:buNone/>
            </a:pPr>
            <a:r>
              <a:rPr lang="en-US" altLang="ja-JP" sz="1400" kern="0" dirty="0" smtClean="0">
                <a:solidFill>
                  <a:srgbClr val="0000FF"/>
                </a:solidFill>
                <a:latin typeface="HGP創英角ｺﾞｼｯｸUB" panose="020B0900000000000000" pitchFamily="50" charset="-128"/>
                <a:ea typeface="HGP創英角ｺﾞｼｯｸUB" panose="020B0900000000000000" pitchFamily="50" charset="-128"/>
              </a:rPr>
              <a:t>【5</a:t>
            </a:r>
            <a:r>
              <a:rPr lang="ja-JP" altLang="en-US" sz="1400" kern="0" dirty="0" smtClean="0">
                <a:solidFill>
                  <a:srgbClr val="0000FF"/>
                </a:solidFill>
                <a:latin typeface="HGP創英角ｺﾞｼｯｸUB" panose="020B0900000000000000" pitchFamily="50" charset="-128"/>
                <a:ea typeface="HGP創英角ｺﾞｼｯｸUB" panose="020B0900000000000000" pitchFamily="50" charset="-128"/>
              </a:rPr>
              <a:t>月</a:t>
            </a:r>
            <a:r>
              <a:rPr lang="en-US" altLang="ja-JP" sz="1400" kern="0" dirty="0" smtClean="0">
                <a:solidFill>
                  <a:srgbClr val="0000FF"/>
                </a:solidFill>
                <a:latin typeface="HGP創英角ｺﾞｼｯｸUB" panose="020B0900000000000000" pitchFamily="50" charset="-128"/>
                <a:ea typeface="HGP創英角ｺﾞｼｯｸUB" panose="020B0900000000000000" pitchFamily="50" charset="-128"/>
              </a:rPr>
              <a:t>17</a:t>
            </a:r>
            <a:r>
              <a:rPr lang="ja-JP" altLang="en-US" sz="1400" kern="0" dirty="0" smtClean="0">
                <a:solidFill>
                  <a:srgbClr val="0000FF"/>
                </a:solidFill>
                <a:latin typeface="HGP創英角ｺﾞｼｯｸUB" panose="020B0900000000000000" pitchFamily="50" charset="-128"/>
                <a:ea typeface="HGP創英角ｺﾞｼｯｸUB" panose="020B0900000000000000" pitchFamily="50" charset="-128"/>
              </a:rPr>
              <a:t>日朝刊</a:t>
            </a:r>
            <a:r>
              <a:rPr lang="en-US" altLang="ja-JP" sz="1400" kern="0" dirty="0" smtClean="0">
                <a:solidFill>
                  <a:srgbClr val="0000FF"/>
                </a:solidFill>
                <a:latin typeface="HGP創英角ｺﾞｼｯｸUB" panose="020B0900000000000000" pitchFamily="50" charset="-128"/>
                <a:ea typeface="HGP創英角ｺﾞｼｯｸUB" panose="020B0900000000000000" pitchFamily="50" charset="-128"/>
              </a:rPr>
              <a:t>】</a:t>
            </a:r>
            <a:r>
              <a:rPr lang="ja-JP" altLang="en-US" sz="1400" kern="0" dirty="0" smtClean="0">
                <a:solidFill>
                  <a:srgbClr val="0000FF"/>
                </a:solidFill>
                <a:latin typeface="HGP創英角ｺﾞｼｯｸUB" panose="020B0900000000000000" pitchFamily="50" charset="-128"/>
                <a:ea typeface="HGP創英角ｺﾞｼｯｸUB" panose="020B0900000000000000" pitchFamily="50" charset="-128"/>
              </a:rPr>
              <a:t>日本経済新聞掲載記事</a:t>
            </a:r>
            <a:endParaRPr lang="ja-JP" altLang="en-US" sz="1400" kern="0" dirty="0">
              <a:solidFill>
                <a:srgbClr val="0000FF"/>
              </a:solidFill>
              <a:latin typeface="HGP創英角ｺﾞｼｯｸUB" panose="020B0900000000000000" pitchFamily="50" charset="-128"/>
              <a:ea typeface="HGP創英角ｺﾞｼｯｸUB" panose="020B0900000000000000" pitchFamily="50" charset="-128"/>
            </a:endParaRPr>
          </a:p>
        </p:txBody>
      </p:sp>
      <p:sp>
        <p:nvSpPr>
          <p:cNvPr id="13" name="正方形/長方形 12"/>
          <p:cNvSpPr/>
          <p:nvPr/>
        </p:nvSpPr>
        <p:spPr bwMode="auto">
          <a:xfrm>
            <a:off x="0" y="3573016"/>
            <a:ext cx="3491880" cy="3233141"/>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262800" rIns="91440" bIns="262800" numCol="1" rtlCol="0" anchor="ctr" anchorCtr="0" compatLnSpc="1">
            <a:prstTxWarp prst="textNoShape">
              <a:avLst/>
            </a:prstTxWarp>
          </a:bodyPr>
          <a:lstStyle/>
          <a:p>
            <a:pPr marL="0" marR="0" indent="0" algn="ctr" defTabSz="914400" rtl="0" eaLnBrk="1" fontAlgn="base" latinLnBrk="0" hangingPunct="1">
              <a:lnSpc>
                <a:spcPct val="70000"/>
              </a:lnSpc>
              <a:spcBef>
                <a:spcPct val="50000"/>
              </a:spcBef>
              <a:spcAft>
                <a:spcPct val="0"/>
              </a:spcAft>
              <a:buClrTx/>
              <a:buSzTx/>
              <a:buFontTx/>
              <a:buNone/>
              <a:tabLst/>
            </a:pPr>
            <a:endParaRPr kumimoji="1" lang="ja-JP" alt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HGPｺﾞｼｯｸE" pitchFamily="50" charset="-128"/>
            </a:endParaRPr>
          </a:p>
        </p:txBody>
      </p:sp>
      <p:grpSp>
        <p:nvGrpSpPr>
          <p:cNvPr id="10" name="グループ化 9"/>
          <p:cNvGrpSpPr/>
          <p:nvPr/>
        </p:nvGrpSpPr>
        <p:grpSpPr>
          <a:xfrm>
            <a:off x="107504" y="3684761"/>
            <a:ext cx="3302112" cy="3083818"/>
            <a:chOff x="970172" y="1941513"/>
            <a:chExt cx="4825964" cy="4784726"/>
          </a:xfrm>
        </p:grpSpPr>
        <p:pic>
          <p:nvPicPr>
            <p:cNvPr id="8" name="図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66465" y="1941513"/>
              <a:ext cx="3929671" cy="4775065"/>
            </a:xfrm>
            <a:prstGeom prst="rect">
              <a:avLst/>
            </a:prstGeom>
          </p:spPr>
        </p:pic>
        <p:pic>
          <p:nvPicPr>
            <p:cNvPr id="9" name="図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0172" y="1954039"/>
              <a:ext cx="873028" cy="4772200"/>
            </a:xfrm>
            <a:prstGeom prst="rect">
              <a:avLst/>
            </a:prstGeom>
          </p:spPr>
        </p:pic>
      </p:grpSp>
      <p:sp>
        <p:nvSpPr>
          <p:cNvPr id="12" name="テキスト プレースホルダー 3"/>
          <p:cNvSpPr txBox="1">
            <a:spLocks/>
          </p:cNvSpPr>
          <p:nvPr/>
        </p:nvSpPr>
        <p:spPr>
          <a:xfrm>
            <a:off x="3347865" y="6516985"/>
            <a:ext cx="3312367" cy="326750"/>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ts val="2000"/>
              </a:lnSpc>
              <a:buFontTx/>
              <a:buNone/>
            </a:pPr>
            <a:r>
              <a:rPr lang="en-US" altLang="ja-JP" sz="1400" kern="0" dirty="0" smtClean="0">
                <a:solidFill>
                  <a:srgbClr val="0000FF"/>
                </a:solidFill>
                <a:latin typeface="HGP創英角ｺﾞｼｯｸUB" panose="020B0900000000000000" pitchFamily="50" charset="-128"/>
                <a:ea typeface="HGP創英角ｺﾞｼｯｸUB" panose="020B0900000000000000" pitchFamily="50" charset="-128"/>
              </a:rPr>
              <a:t>【5</a:t>
            </a:r>
            <a:r>
              <a:rPr lang="ja-JP" altLang="en-US" sz="1400" kern="0" dirty="0" smtClean="0">
                <a:solidFill>
                  <a:srgbClr val="0000FF"/>
                </a:solidFill>
                <a:latin typeface="HGP創英角ｺﾞｼｯｸUB" panose="020B0900000000000000" pitchFamily="50" charset="-128"/>
                <a:ea typeface="HGP創英角ｺﾞｼｯｸUB" panose="020B0900000000000000" pitchFamily="50" charset="-128"/>
              </a:rPr>
              <a:t>月</a:t>
            </a:r>
            <a:r>
              <a:rPr lang="en-US" altLang="ja-JP" sz="1400" kern="0" dirty="0" smtClean="0">
                <a:solidFill>
                  <a:srgbClr val="0000FF"/>
                </a:solidFill>
                <a:latin typeface="HGP創英角ｺﾞｼｯｸUB" panose="020B0900000000000000" pitchFamily="50" charset="-128"/>
                <a:ea typeface="HGP創英角ｺﾞｼｯｸUB" panose="020B0900000000000000" pitchFamily="50" charset="-128"/>
              </a:rPr>
              <a:t>13</a:t>
            </a:r>
            <a:r>
              <a:rPr lang="ja-JP" altLang="en-US" sz="1400" kern="0" dirty="0" smtClean="0">
                <a:solidFill>
                  <a:srgbClr val="0000FF"/>
                </a:solidFill>
                <a:latin typeface="HGP創英角ｺﾞｼｯｸUB" panose="020B0900000000000000" pitchFamily="50" charset="-128"/>
                <a:ea typeface="HGP創英角ｺﾞｼｯｸUB" panose="020B0900000000000000" pitchFamily="50" charset="-128"/>
              </a:rPr>
              <a:t>日朝刊</a:t>
            </a:r>
            <a:r>
              <a:rPr lang="en-US" altLang="ja-JP" sz="1400" kern="0" dirty="0" smtClean="0">
                <a:solidFill>
                  <a:srgbClr val="0000FF"/>
                </a:solidFill>
                <a:latin typeface="HGP創英角ｺﾞｼｯｸUB" panose="020B0900000000000000" pitchFamily="50" charset="-128"/>
                <a:ea typeface="HGP創英角ｺﾞｼｯｸUB" panose="020B0900000000000000" pitchFamily="50" charset="-128"/>
              </a:rPr>
              <a:t>】</a:t>
            </a:r>
            <a:r>
              <a:rPr lang="ja-JP" altLang="en-US" sz="1400" kern="0" dirty="0" smtClean="0">
                <a:solidFill>
                  <a:srgbClr val="0000FF"/>
                </a:solidFill>
                <a:latin typeface="HGP創英角ｺﾞｼｯｸUB" panose="020B0900000000000000" pitchFamily="50" charset="-128"/>
                <a:ea typeface="HGP創英角ｺﾞｼｯｸUB" panose="020B0900000000000000" pitchFamily="50" charset="-128"/>
              </a:rPr>
              <a:t>日本経済新聞掲載記事</a:t>
            </a:r>
            <a:endParaRPr lang="ja-JP" altLang="en-US" sz="1400" kern="0" dirty="0">
              <a:solidFill>
                <a:srgbClr val="0000FF"/>
              </a:solidFill>
              <a:latin typeface="HGP創英角ｺﾞｼｯｸUB" panose="020B0900000000000000" pitchFamily="50" charset="-128"/>
              <a:ea typeface="HGP創英角ｺﾞｼｯｸUB" panose="020B0900000000000000" pitchFamily="50" charset="-128"/>
            </a:endParaRPr>
          </a:p>
        </p:txBody>
      </p:sp>
      <p:sp>
        <p:nvSpPr>
          <p:cNvPr id="15" name="Text Box 123"/>
          <p:cNvSpPr txBox="1">
            <a:spLocks noChangeArrowheads="1"/>
          </p:cNvSpPr>
          <p:nvPr/>
        </p:nvSpPr>
        <p:spPr bwMode="auto">
          <a:xfrm>
            <a:off x="8253413" y="6539373"/>
            <a:ext cx="865187" cy="292073"/>
          </a:xfrm>
          <a:prstGeom prst="rect">
            <a:avLst/>
          </a:prstGeom>
          <a:noFill/>
          <a:ln w="31750" algn="ctr">
            <a:noFill/>
            <a:miter lim="800000"/>
            <a:headEnd/>
            <a:tailEnd/>
          </a:ln>
          <a:effectLst>
            <a:outerShdw dist="35921" dir="2700000" algn="ctr" rotWithShape="0">
              <a:srgbClr val="AEAEAE">
                <a:alpha val="50000"/>
              </a:srgbClr>
            </a:outerShdw>
          </a:effectLst>
        </p:spPr>
        <p:txBody>
          <a:bodyPr tIns="46800" rIns="18000" bIns="10800">
            <a:spAutoFit/>
          </a:bodyPr>
          <a:lstStyle>
            <a:lvl1pPr eaLnBrk="0" hangingPunct="0">
              <a:defRPr kumimoji="1" sz="1000">
                <a:solidFill>
                  <a:schemeClr val="tx1"/>
                </a:solidFill>
                <a:latin typeface="Arial Black" panose="020B0A04020102020204" pitchFamily="34" charset="0"/>
                <a:ea typeface="HGP創英角ｺﾞｼｯｸUB" panose="020B0900000000000000" pitchFamily="50" charset="-128"/>
              </a:defRPr>
            </a:lvl1pPr>
            <a:lvl2pPr marL="742950" indent="-285750" eaLnBrk="0" hangingPunct="0">
              <a:defRPr kumimoji="1" sz="1000">
                <a:solidFill>
                  <a:schemeClr val="tx1"/>
                </a:solidFill>
                <a:latin typeface="Arial Black" panose="020B0A04020102020204" pitchFamily="34" charset="0"/>
                <a:ea typeface="HGP創英角ｺﾞｼｯｸUB" panose="020B0900000000000000" pitchFamily="50" charset="-128"/>
              </a:defRPr>
            </a:lvl2pPr>
            <a:lvl3pPr marL="1143000" indent="-228600" eaLnBrk="0" hangingPunct="0">
              <a:defRPr kumimoji="1" sz="1000">
                <a:solidFill>
                  <a:schemeClr val="tx1"/>
                </a:solidFill>
                <a:latin typeface="Arial Black" panose="020B0A04020102020204" pitchFamily="34" charset="0"/>
                <a:ea typeface="HGP創英角ｺﾞｼｯｸUB" panose="020B0900000000000000" pitchFamily="50" charset="-128"/>
              </a:defRPr>
            </a:lvl3pPr>
            <a:lvl4pPr marL="1600200" indent="-228600" eaLnBrk="0" hangingPunct="0">
              <a:defRPr kumimoji="1" sz="1000">
                <a:solidFill>
                  <a:schemeClr val="tx1"/>
                </a:solidFill>
                <a:latin typeface="Arial Black" panose="020B0A04020102020204" pitchFamily="34" charset="0"/>
                <a:ea typeface="HGP創英角ｺﾞｼｯｸUB" panose="020B0900000000000000" pitchFamily="50" charset="-128"/>
              </a:defRPr>
            </a:lvl4pPr>
            <a:lvl5pPr marL="2057400" indent="-228600" eaLnBrk="0" hangingPunct="0">
              <a:defRPr kumimoji="1" sz="1000">
                <a:solidFill>
                  <a:schemeClr val="tx1"/>
                </a:solidFill>
                <a:latin typeface="Arial Black" panose="020B0A04020102020204" pitchFamily="34" charset="0"/>
                <a:ea typeface="HGP創英角ｺﾞｼｯｸUB" panose="020B0900000000000000" pitchFamily="50" charset="-128"/>
              </a:defRPr>
            </a:lvl5pPr>
            <a:lvl6pPr marL="2514600" indent="-228600" eaLnBrk="0" fontAlgn="base" hangingPunct="0">
              <a:spcBef>
                <a:spcPct val="50000"/>
              </a:spcBef>
              <a:spcAft>
                <a:spcPct val="0"/>
              </a:spcAft>
              <a:defRPr kumimoji="1" sz="1000">
                <a:solidFill>
                  <a:schemeClr val="tx1"/>
                </a:solidFill>
                <a:latin typeface="Arial Black" panose="020B0A04020102020204" pitchFamily="34" charset="0"/>
                <a:ea typeface="HGP創英角ｺﾞｼｯｸUB" panose="020B0900000000000000" pitchFamily="50" charset="-128"/>
              </a:defRPr>
            </a:lvl6pPr>
            <a:lvl7pPr marL="2971800" indent="-228600" eaLnBrk="0" fontAlgn="base" hangingPunct="0">
              <a:spcBef>
                <a:spcPct val="50000"/>
              </a:spcBef>
              <a:spcAft>
                <a:spcPct val="0"/>
              </a:spcAft>
              <a:defRPr kumimoji="1" sz="1000">
                <a:solidFill>
                  <a:schemeClr val="tx1"/>
                </a:solidFill>
                <a:latin typeface="Arial Black" panose="020B0A04020102020204" pitchFamily="34" charset="0"/>
                <a:ea typeface="HGP創英角ｺﾞｼｯｸUB" panose="020B0900000000000000" pitchFamily="50" charset="-128"/>
              </a:defRPr>
            </a:lvl7pPr>
            <a:lvl8pPr marL="3429000" indent="-228600" eaLnBrk="0" fontAlgn="base" hangingPunct="0">
              <a:spcBef>
                <a:spcPct val="50000"/>
              </a:spcBef>
              <a:spcAft>
                <a:spcPct val="0"/>
              </a:spcAft>
              <a:defRPr kumimoji="1" sz="1000">
                <a:solidFill>
                  <a:schemeClr val="tx1"/>
                </a:solidFill>
                <a:latin typeface="Arial Black" panose="020B0A04020102020204" pitchFamily="34" charset="0"/>
                <a:ea typeface="HGP創英角ｺﾞｼｯｸUB" panose="020B0900000000000000" pitchFamily="50" charset="-128"/>
              </a:defRPr>
            </a:lvl8pPr>
            <a:lvl9pPr marL="3886200" indent="-228600" eaLnBrk="0" fontAlgn="base" hangingPunct="0">
              <a:spcBef>
                <a:spcPct val="50000"/>
              </a:spcBef>
              <a:spcAft>
                <a:spcPct val="0"/>
              </a:spcAft>
              <a:defRPr kumimoji="1" sz="1000">
                <a:solidFill>
                  <a:schemeClr val="tx1"/>
                </a:solidFill>
                <a:latin typeface="Arial Black" panose="020B0A04020102020204" pitchFamily="34" charset="0"/>
                <a:ea typeface="HGP創英角ｺﾞｼｯｸUB" panose="020B0900000000000000" pitchFamily="50" charset="-128"/>
              </a:defRPr>
            </a:lvl9pPr>
          </a:lstStyle>
          <a:p>
            <a:pPr algn="r" eaLnBrk="1" hangingPunct="1">
              <a:lnSpc>
                <a:spcPct val="95000"/>
              </a:lnSpc>
            </a:pPr>
            <a:r>
              <a:rPr lang="ja-JP" altLang="en-US" sz="1600" b="1" dirty="0" smtClean="0">
                <a:solidFill>
                  <a:srgbClr val="0033CC"/>
                </a:solidFill>
                <a:latin typeface="HGP創英角ｺﾞｼｯｸUB" panose="020B0900000000000000" pitchFamily="50" charset="-128"/>
              </a:rPr>
              <a:t>Ｐ</a:t>
            </a:r>
            <a:r>
              <a:rPr lang="en-US" altLang="ja-JP" sz="1600" b="1" dirty="0" smtClean="0">
                <a:solidFill>
                  <a:srgbClr val="0033CC"/>
                </a:solidFill>
                <a:latin typeface="HGP創英角ｺﾞｼｯｸUB" panose="020B0900000000000000" pitchFamily="50" charset="-128"/>
              </a:rPr>
              <a:t>05  </a:t>
            </a:r>
            <a:endParaRPr lang="ja-JP" altLang="en-US" sz="1600" b="1" dirty="0">
              <a:solidFill>
                <a:srgbClr val="0033CC"/>
              </a:solidFill>
              <a:latin typeface="HGP創英角ｺﾞｼｯｸUB" panose="020B0900000000000000" pitchFamily="50" charset="-128"/>
            </a:endParaRPr>
          </a:p>
        </p:txBody>
      </p:sp>
    </p:spTree>
    <p:extLst>
      <p:ext uri="{BB962C8B-B14F-4D97-AF65-F5344CB8AC3E}">
        <p14:creationId xmlns:p14="http://schemas.microsoft.com/office/powerpoint/2010/main" val="786427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23" name="Picture 15" descr="図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67792" y="3399869"/>
            <a:ext cx="4512054" cy="3253011"/>
          </a:xfrm>
          <a:prstGeom prst="rect">
            <a:avLst/>
          </a:prstGeom>
          <a:noFill/>
          <a:extLst>
            <a:ext uri="{909E8E84-426E-40DD-AFC4-6F175D3DCCD1}">
              <a14:hiddenFill xmlns:a14="http://schemas.microsoft.com/office/drawing/2010/main">
                <a:solidFill>
                  <a:srgbClr val="FFFFFF"/>
                </a:solidFill>
              </a14:hiddenFill>
            </a:ext>
          </a:extLst>
        </p:spPr>
      </p:pic>
      <p:sp>
        <p:nvSpPr>
          <p:cNvPr id="299011" name="Rectangle 9"/>
          <p:cNvSpPr>
            <a:spLocks noChangeArrowheads="1"/>
          </p:cNvSpPr>
          <p:nvPr/>
        </p:nvSpPr>
        <p:spPr bwMode="auto">
          <a:xfrm>
            <a:off x="106213" y="739775"/>
            <a:ext cx="6049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0"/>
              </a:spcBef>
              <a:defRPr kumimoji="1" sz="20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0"/>
              </a:spcBef>
              <a:defRPr kumimoji="1" sz="20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0"/>
              </a:spcBef>
              <a:defRPr kumimoji="1" sz="20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0"/>
              </a:spcBef>
              <a:defRPr kumimoji="1" sz="20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0"/>
              </a:spcBef>
              <a:defRPr kumimoji="1" sz="20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fontAlgn="base">
              <a:spcBef>
                <a:spcPct val="0"/>
              </a:spcBef>
              <a:spcAft>
                <a:spcPct val="0"/>
              </a:spcAft>
              <a:defRPr kumimoji="1" sz="20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fontAlgn="base">
              <a:spcBef>
                <a:spcPct val="0"/>
              </a:spcBef>
              <a:spcAft>
                <a:spcPct val="0"/>
              </a:spcAft>
              <a:defRPr kumimoji="1" sz="20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fontAlgn="base">
              <a:spcBef>
                <a:spcPct val="0"/>
              </a:spcBef>
              <a:spcAft>
                <a:spcPct val="0"/>
              </a:spcAft>
              <a:defRPr kumimoji="1" sz="20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fontAlgn="base">
              <a:spcBef>
                <a:spcPct val="0"/>
              </a:spcBef>
              <a:spcAft>
                <a:spcPct val="0"/>
              </a:spcAft>
              <a:defRPr kumimoji="1" sz="2000">
                <a:solidFill>
                  <a:schemeClr val="tx1"/>
                </a:solidFill>
                <a:latin typeface="HGP創英角ｺﾞｼｯｸUB" panose="020B0900000000000000" pitchFamily="50" charset="-128"/>
                <a:ea typeface="HGP創英角ｺﾞｼｯｸUB" panose="020B0900000000000000" pitchFamily="50" charset="-128"/>
              </a:defRPr>
            </a:lvl9pPr>
          </a:lstStyle>
          <a:p>
            <a:pPr>
              <a:lnSpc>
                <a:spcPct val="50000"/>
              </a:lnSpc>
              <a:spcBef>
                <a:spcPct val="50000"/>
              </a:spcBef>
            </a:pPr>
            <a:r>
              <a:rPr lang="ja-JP" altLang="en-US" sz="2400" dirty="0" smtClean="0">
                <a:solidFill>
                  <a:srgbClr val="0000FF"/>
                </a:solidFill>
              </a:rPr>
              <a:t>◎長期的</a:t>
            </a:r>
            <a:r>
              <a:rPr lang="ja-JP" altLang="en-US" sz="2400" dirty="0">
                <a:solidFill>
                  <a:srgbClr val="0000FF"/>
                </a:solidFill>
              </a:rPr>
              <a:t>なコストダウン向けた</a:t>
            </a:r>
            <a:r>
              <a:rPr lang="ja-JP" altLang="en-US" sz="2400" dirty="0" smtClean="0">
                <a:solidFill>
                  <a:srgbClr val="0000FF"/>
                </a:solidFill>
              </a:rPr>
              <a:t>取組み</a:t>
            </a:r>
            <a:endParaRPr lang="ja-JP" altLang="en-US" sz="2400" dirty="0">
              <a:solidFill>
                <a:srgbClr val="0000FF"/>
              </a:solidFill>
            </a:endParaRPr>
          </a:p>
        </p:txBody>
      </p:sp>
      <p:sp>
        <p:nvSpPr>
          <p:cNvPr id="299018" name="AutoShape 10"/>
          <p:cNvSpPr>
            <a:spLocks noChangeArrowheads="1"/>
          </p:cNvSpPr>
          <p:nvPr/>
        </p:nvSpPr>
        <p:spPr bwMode="auto">
          <a:xfrm>
            <a:off x="1259632" y="2124349"/>
            <a:ext cx="5184775" cy="872604"/>
          </a:xfrm>
          <a:prstGeom prst="curvedUpArrow">
            <a:avLst>
              <a:gd name="adj1" fmla="val 48952"/>
              <a:gd name="adj2" fmla="val 134251"/>
              <a:gd name="adj3" fmla="val 31269"/>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ja-JP" altLang="en-US"/>
          </a:p>
        </p:txBody>
      </p:sp>
      <p:sp>
        <p:nvSpPr>
          <p:cNvPr id="299019" name="AutoShape 11"/>
          <p:cNvSpPr>
            <a:spLocks noChangeArrowheads="1"/>
          </p:cNvSpPr>
          <p:nvPr/>
        </p:nvSpPr>
        <p:spPr bwMode="auto">
          <a:xfrm>
            <a:off x="2810620" y="2505348"/>
            <a:ext cx="1295400" cy="373063"/>
          </a:xfrm>
          <a:prstGeom prst="roundRect">
            <a:avLst>
              <a:gd name="adj" fmla="val 16667"/>
            </a:avLst>
          </a:prstGeom>
          <a:noFill/>
          <a:ln>
            <a:noFill/>
          </a:ln>
          <a:effectLst>
            <a:prstShdw prst="shdw17" dist="17961" dir="2700000">
              <a:srgbClr val="FFCCFF">
                <a:gamma/>
                <a:shade val="60000"/>
                <a:invGamma/>
              </a:srgbClr>
            </a:prstShdw>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rgbClr val="FF0000"/>
                </a:solidFill>
                <a:round/>
                <a:headEnd/>
                <a:tailEnd/>
              </a14:hiddenLine>
            </a:ext>
          </a:extLst>
        </p:spPr>
        <p:txBody>
          <a:bodyPr wrap="none" anchor="ctr"/>
          <a:lstStyle/>
          <a:p>
            <a:pPr algn="ctr">
              <a:spcBef>
                <a:spcPct val="0"/>
              </a:spcBef>
            </a:pPr>
            <a:r>
              <a:rPr lang="en-US" altLang="ja-JP" sz="2000">
                <a:solidFill>
                  <a:srgbClr val="FF0000"/>
                </a:solidFill>
              </a:rPr>
              <a:t>≪</a:t>
            </a:r>
            <a:r>
              <a:rPr lang="ja-JP" altLang="en-US" sz="2000">
                <a:solidFill>
                  <a:srgbClr val="FF0000"/>
                </a:solidFill>
              </a:rPr>
              <a:t>二重投資≫</a:t>
            </a:r>
          </a:p>
        </p:txBody>
      </p:sp>
      <p:sp>
        <p:nvSpPr>
          <p:cNvPr id="299022" name="Rectangle 9"/>
          <p:cNvSpPr>
            <a:spLocks noChangeArrowheads="1"/>
          </p:cNvSpPr>
          <p:nvPr/>
        </p:nvSpPr>
        <p:spPr bwMode="auto">
          <a:xfrm>
            <a:off x="179388" y="188913"/>
            <a:ext cx="6049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0"/>
              </a:spcBef>
              <a:defRPr kumimoji="1" sz="2000">
                <a:solidFill>
                  <a:schemeClr val="tx1"/>
                </a:solidFill>
                <a:latin typeface="HGP創英角ｺﾞｼｯｸUB" panose="020B0900000000000000" pitchFamily="50" charset="-128"/>
                <a:ea typeface="HGP創英角ｺﾞｼｯｸUB" panose="020B0900000000000000" pitchFamily="50" charset="-128"/>
              </a:defRPr>
            </a:lvl1pPr>
            <a:lvl2pPr marL="742950" indent="-285750">
              <a:spcBef>
                <a:spcPct val="0"/>
              </a:spcBef>
              <a:defRPr kumimoji="1" sz="2000">
                <a:solidFill>
                  <a:schemeClr val="tx1"/>
                </a:solidFill>
                <a:latin typeface="HGP創英角ｺﾞｼｯｸUB" panose="020B0900000000000000" pitchFamily="50" charset="-128"/>
                <a:ea typeface="HGP創英角ｺﾞｼｯｸUB" panose="020B0900000000000000" pitchFamily="50" charset="-128"/>
              </a:defRPr>
            </a:lvl2pPr>
            <a:lvl3pPr marL="1143000" indent="-228600">
              <a:spcBef>
                <a:spcPct val="0"/>
              </a:spcBef>
              <a:defRPr kumimoji="1" sz="2000">
                <a:solidFill>
                  <a:schemeClr val="tx1"/>
                </a:solidFill>
                <a:latin typeface="HGP創英角ｺﾞｼｯｸUB" panose="020B0900000000000000" pitchFamily="50" charset="-128"/>
                <a:ea typeface="HGP創英角ｺﾞｼｯｸUB" panose="020B0900000000000000" pitchFamily="50" charset="-128"/>
              </a:defRPr>
            </a:lvl3pPr>
            <a:lvl4pPr marL="1600200" indent="-228600">
              <a:spcBef>
                <a:spcPct val="0"/>
              </a:spcBef>
              <a:defRPr kumimoji="1" sz="2000">
                <a:solidFill>
                  <a:schemeClr val="tx1"/>
                </a:solidFill>
                <a:latin typeface="HGP創英角ｺﾞｼｯｸUB" panose="020B0900000000000000" pitchFamily="50" charset="-128"/>
                <a:ea typeface="HGP創英角ｺﾞｼｯｸUB" panose="020B0900000000000000" pitchFamily="50" charset="-128"/>
              </a:defRPr>
            </a:lvl4pPr>
            <a:lvl5pPr marL="2057400" indent="-228600">
              <a:spcBef>
                <a:spcPct val="0"/>
              </a:spcBef>
              <a:defRPr kumimoji="1" sz="2000">
                <a:solidFill>
                  <a:schemeClr val="tx1"/>
                </a:solidFill>
                <a:latin typeface="HGP創英角ｺﾞｼｯｸUB" panose="020B0900000000000000" pitchFamily="50" charset="-128"/>
                <a:ea typeface="HGP創英角ｺﾞｼｯｸUB" panose="020B0900000000000000" pitchFamily="50" charset="-128"/>
              </a:defRPr>
            </a:lvl5pPr>
            <a:lvl6pPr marL="2514600" indent="-228600" fontAlgn="base">
              <a:spcBef>
                <a:spcPct val="0"/>
              </a:spcBef>
              <a:spcAft>
                <a:spcPct val="0"/>
              </a:spcAft>
              <a:defRPr kumimoji="1" sz="2000">
                <a:solidFill>
                  <a:schemeClr val="tx1"/>
                </a:solidFill>
                <a:latin typeface="HGP創英角ｺﾞｼｯｸUB" panose="020B0900000000000000" pitchFamily="50" charset="-128"/>
                <a:ea typeface="HGP創英角ｺﾞｼｯｸUB" panose="020B0900000000000000" pitchFamily="50" charset="-128"/>
              </a:defRPr>
            </a:lvl6pPr>
            <a:lvl7pPr marL="2971800" indent="-228600" fontAlgn="base">
              <a:spcBef>
                <a:spcPct val="0"/>
              </a:spcBef>
              <a:spcAft>
                <a:spcPct val="0"/>
              </a:spcAft>
              <a:defRPr kumimoji="1" sz="2000">
                <a:solidFill>
                  <a:schemeClr val="tx1"/>
                </a:solidFill>
                <a:latin typeface="HGP創英角ｺﾞｼｯｸUB" panose="020B0900000000000000" pitchFamily="50" charset="-128"/>
                <a:ea typeface="HGP創英角ｺﾞｼｯｸUB" panose="020B0900000000000000" pitchFamily="50" charset="-128"/>
              </a:defRPr>
            </a:lvl7pPr>
            <a:lvl8pPr marL="3429000" indent="-228600" fontAlgn="base">
              <a:spcBef>
                <a:spcPct val="0"/>
              </a:spcBef>
              <a:spcAft>
                <a:spcPct val="0"/>
              </a:spcAft>
              <a:defRPr kumimoji="1" sz="2000">
                <a:solidFill>
                  <a:schemeClr val="tx1"/>
                </a:solidFill>
                <a:latin typeface="HGP創英角ｺﾞｼｯｸUB" panose="020B0900000000000000" pitchFamily="50" charset="-128"/>
                <a:ea typeface="HGP創英角ｺﾞｼｯｸUB" panose="020B0900000000000000" pitchFamily="50" charset="-128"/>
              </a:defRPr>
            </a:lvl8pPr>
            <a:lvl9pPr marL="3886200" indent="-228600" fontAlgn="base">
              <a:spcBef>
                <a:spcPct val="0"/>
              </a:spcBef>
              <a:spcAft>
                <a:spcPct val="0"/>
              </a:spcAft>
              <a:defRPr kumimoji="1" sz="2000">
                <a:solidFill>
                  <a:schemeClr val="tx1"/>
                </a:solidFill>
                <a:latin typeface="HGP創英角ｺﾞｼｯｸUB" panose="020B0900000000000000" pitchFamily="50" charset="-128"/>
                <a:ea typeface="HGP創英角ｺﾞｼｯｸUB" panose="020B0900000000000000" pitchFamily="50" charset="-128"/>
              </a:defRPr>
            </a:lvl9pPr>
          </a:lstStyle>
          <a:p>
            <a:pPr>
              <a:lnSpc>
                <a:spcPct val="50000"/>
              </a:lnSpc>
              <a:spcBef>
                <a:spcPct val="50000"/>
              </a:spcBef>
            </a:pPr>
            <a:r>
              <a:rPr lang="ja-JP" altLang="en-US" sz="2400" dirty="0" smtClean="0">
                <a:solidFill>
                  <a:srgbClr val="0000FF"/>
                </a:solidFill>
              </a:rPr>
              <a:t>■ノンフロン化のメリット</a:t>
            </a:r>
            <a:endParaRPr lang="ja-JP" altLang="en-US" sz="2400" dirty="0">
              <a:solidFill>
                <a:srgbClr val="0000FF"/>
              </a:solidFill>
            </a:endParaRPr>
          </a:p>
        </p:txBody>
      </p:sp>
      <p:sp>
        <p:nvSpPr>
          <p:cNvPr id="299010" name="Rectangle 2"/>
          <p:cNvSpPr>
            <a:spLocks noGrp="1" noChangeArrowheads="1"/>
          </p:cNvSpPr>
          <p:nvPr>
            <p:ph type="body" idx="1"/>
          </p:nvPr>
        </p:nvSpPr>
        <p:spPr bwMode="auto">
          <a:xfrm>
            <a:off x="250949" y="1057275"/>
            <a:ext cx="7705427" cy="1126332"/>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000" tIns="45720" rIns="91440" bIns="45720" numCol="1" anchor="t" anchorCtr="0" compatLnSpc="1">
            <a:prstTxWarp prst="textNoShape">
              <a:avLst/>
            </a:prstTxWarp>
          </a:bodyPr>
          <a:lstStyle/>
          <a:p>
            <a:pPr>
              <a:lnSpc>
                <a:spcPct val="80000"/>
              </a:lnSpc>
              <a:buFontTx/>
              <a:buNone/>
            </a:pPr>
            <a:r>
              <a:rPr lang="ja-JP" altLang="en-US" sz="2000" dirty="0" smtClean="0">
                <a:latin typeface="HGP創英角ｺﾞｼｯｸUB" panose="020B0900000000000000" pitchFamily="50" charset="-128"/>
                <a:ea typeface="HGP創英角ｺﾞｼｯｸUB" panose="020B0900000000000000" pitchFamily="50" charset="-128"/>
              </a:rPr>
              <a:t>　</a:t>
            </a:r>
            <a:r>
              <a:rPr lang="en-US" altLang="ja-JP" sz="2000" dirty="0" smtClean="0">
                <a:latin typeface="HGP創英角ｺﾞｼｯｸUB" panose="020B0900000000000000" pitchFamily="50" charset="-128"/>
                <a:ea typeface="HGP創英角ｺﾞｼｯｸUB" panose="020B0900000000000000" pitchFamily="50" charset="-128"/>
              </a:rPr>
              <a:t>【</a:t>
            </a:r>
            <a:r>
              <a:rPr lang="ja-JP" altLang="en-US" sz="2000" dirty="0" smtClean="0">
                <a:latin typeface="HGP創英角ｺﾞｼｯｸUB" panose="020B0900000000000000" pitchFamily="50" charset="-128"/>
                <a:ea typeface="HGP創英角ｺﾞｼｯｸUB" panose="020B0900000000000000" pitchFamily="50" charset="-128"/>
              </a:rPr>
              <a:t>今後の取組み</a:t>
            </a:r>
            <a:r>
              <a:rPr lang="en-US" altLang="ja-JP" sz="2000" dirty="0" smtClean="0">
                <a:latin typeface="HGP創英角ｺﾞｼｯｸUB" panose="020B0900000000000000" pitchFamily="50" charset="-128"/>
                <a:ea typeface="HGP創英角ｺﾞｼｯｸUB" panose="020B0900000000000000" pitchFamily="50" charset="-128"/>
              </a:rPr>
              <a:t>】</a:t>
            </a:r>
          </a:p>
          <a:p>
            <a:pPr>
              <a:lnSpc>
                <a:spcPct val="80000"/>
              </a:lnSpc>
              <a:buFontTx/>
              <a:buNone/>
            </a:pPr>
            <a:r>
              <a:rPr lang="ja-JP" altLang="en-US" sz="2000" dirty="0" smtClean="0">
                <a:latin typeface="HGP創英角ｺﾞｼｯｸUB" panose="020B0900000000000000" pitchFamily="50" charset="-128"/>
                <a:ea typeface="HGP創英角ｺﾞｼｯｸUB" panose="020B0900000000000000" pitchFamily="50" charset="-128"/>
              </a:rPr>
              <a:t>　　ノンフロン化へ向けた取組み必要</a:t>
            </a:r>
          </a:p>
          <a:p>
            <a:pPr>
              <a:lnSpc>
                <a:spcPct val="80000"/>
              </a:lnSpc>
              <a:buFontTx/>
              <a:buNone/>
            </a:pPr>
            <a:r>
              <a:rPr lang="ja-JP" altLang="en-US" sz="600" dirty="0" smtClean="0">
                <a:latin typeface="HGP創英角ｺﾞｼｯｸUB" panose="020B0900000000000000" pitchFamily="50" charset="-128"/>
                <a:ea typeface="HGP創英角ｺﾞｼｯｸUB" panose="020B0900000000000000" pitchFamily="50" charset="-128"/>
              </a:rPr>
              <a:t>　　　</a:t>
            </a:r>
          </a:p>
          <a:p>
            <a:pPr>
              <a:lnSpc>
                <a:spcPct val="80000"/>
              </a:lnSpc>
              <a:buFontTx/>
              <a:buNone/>
            </a:pPr>
            <a:r>
              <a:rPr lang="ja-JP" altLang="en-US" sz="2000" dirty="0" smtClean="0">
                <a:latin typeface="HGP創英角ｺﾞｼｯｸUB" panose="020B0900000000000000" pitchFamily="50" charset="-128"/>
                <a:ea typeface="HGP創英角ｺﾞｼｯｸUB" panose="020B0900000000000000" pitchFamily="50" charset="-128"/>
              </a:rPr>
              <a:t>　　　　ＨＣＦＣ　　　⇒　　　ＨＦＣ　　　⇒　　　ノンフロン化（ＣＯ２冷媒）</a:t>
            </a:r>
            <a:endParaRPr lang="ja-JP" altLang="en-US" dirty="0" smtClean="0">
              <a:latin typeface="HGP創英角ｺﾞｼｯｸUB" panose="020B0900000000000000" pitchFamily="50" charset="-128"/>
              <a:ea typeface="HGP創英角ｺﾞｼｯｸUB" panose="020B0900000000000000" pitchFamily="50" charset="-128"/>
            </a:endParaRPr>
          </a:p>
        </p:txBody>
      </p:sp>
      <p:sp>
        <p:nvSpPr>
          <p:cNvPr id="299016" name="AutoShape 8"/>
          <p:cNvSpPr>
            <a:spLocks noChangeArrowheads="1"/>
          </p:cNvSpPr>
          <p:nvPr/>
        </p:nvSpPr>
        <p:spPr bwMode="auto">
          <a:xfrm>
            <a:off x="1770486" y="2060848"/>
            <a:ext cx="1173163" cy="381000"/>
          </a:xfrm>
          <a:prstGeom prst="roundRect">
            <a:avLst>
              <a:gd name="adj" fmla="val 16667"/>
            </a:avLst>
          </a:prstGeom>
          <a:solidFill>
            <a:srgbClr val="FFCCFF"/>
          </a:solidFill>
          <a:ln w="9525">
            <a:solidFill>
              <a:srgbClr val="FF0000"/>
            </a:solidFill>
            <a:round/>
            <a:headEnd/>
            <a:tailEnd/>
          </a:ln>
          <a:effectLst>
            <a:prstShdw prst="shdw17" dist="17961" dir="2700000">
              <a:srgbClr val="FF0000">
                <a:gamma/>
                <a:shade val="60000"/>
                <a:invGamma/>
              </a:srgbClr>
            </a:prstShdw>
          </a:effectLst>
        </p:spPr>
        <p:txBody>
          <a:bodyPr wrap="none" anchor="ctr"/>
          <a:lstStyle/>
          <a:p>
            <a:pPr algn="ctr">
              <a:spcBef>
                <a:spcPct val="0"/>
              </a:spcBef>
            </a:pPr>
            <a:r>
              <a:rPr lang="ja-JP" altLang="en-US" sz="2000">
                <a:solidFill>
                  <a:srgbClr val="FF0000"/>
                </a:solidFill>
              </a:rPr>
              <a:t>設備投資</a:t>
            </a:r>
          </a:p>
        </p:txBody>
      </p:sp>
      <p:sp>
        <p:nvSpPr>
          <p:cNvPr id="299024" name="AutoShape 16"/>
          <p:cNvSpPr>
            <a:spLocks noChangeArrowheads="1"/>
          </p:cNvSpPr>
          <p:nvPr/>
        </p:nvSpPr>
        <p:spPr bwMode="auto">
          <a:xfrm>
            <a:off x="3627673" y="2060848"/>
            <a:ext cx="1173163" cy="381000"/>
          </a:xfrm>
          <a:prstGeom prst="roundRect">
            <a:avLst>
              <a:gd name="adj" fmla="val 16667"/>
            </a:avLst>
          </a:prstGeom>
          <a:solidFill>
            <a:srgbClr val="FFCCFF"/>
          </a:solidFill>
          <a:ln w="9525">
            <a:solidFill>
              <a:srgbClr val="FF0000"/>
            </a:solidFill>
            <a:round/>
            <a:headEnd/>
            <a:tailEnd/>
          </a:ln>
          <a:effectLst>
            <a:prstShdw prst="shdw17" dist="17961" dir="2700000">
              <a:srgbClr val="FF0000">
                <a:gamma/>
                <a:shade val="60000"/>
                <a:invGamma/>
              </a:srgbClr>
            </a:prstShdw>
          </a:effectLst>
        </p:spPr>
        <p:txBody>
          <a:bodyPr wrap="none" anchor="ctr"/>
          <a:lstStyle/>
          <a:p>
            <a:pPr algn="ctr">
              <a:spcBef>
                <a:spcPct val="0"/>
              </a:spcBef>
            </a:pPr>
            <a:r>
              <a:rPr lang="ja-JP" altLang="en-US" sz="2000">
                <a:solidFill>
                  <a:srgbClr val="FF0000"/>
                </a:solidFill>
              </a:rPr>
              <a:t>設備投資</a:t>
            </a:r>
          </a:p>
        </p:txBody>
      </p:sp>
      <p:sp>
        <p:nvSpPr>
          <p:cNvPr id="299014" name="AutoShape 6"/>
          <p:cNvSpPr>
            <a:spLocks noChangeArrowheads="1"/>
          </p:cNvSpPr>
          <p:nvPr/>
        </p:nvSpPr>
        <p:spPr bwMode="auto">
          <a:xfrm>
            <a:off x="2163486" y="2867684"/>
            <a:ext cx="2663825" cy="431800"/>
          </a:xfrm>
          <a:prstGeom prst="roundRect">
            <a:avLst>
              <a:gd name="adj" fmla="val 16667"/>
            </a:avLst>
          </a:prstGeom>
          <a:solidFill>
            <a:srgbClr val="CCFFFF"/>
          </a:solidFill>
          <a:ln w="9525">
            <a:solidFill>
              <a:srgbClr val="0000FF"/>
            </a:solidFill>
            <a:round/>
            <a:headEnd/>
            <a:tailEnd/>
          </a:ln>
          <a:effectLst>
            <a:prstShdw prst="shdw17" dist="17961" dir="2700000">
              <a:srgbClr val="0000FF">
                <a:gamma/>
                <a:shade val="60000"/>
                <a:invGamma/>
              </a:srgbClr>
            </a:prstShdw>
          </a:effectLst>
        </p:spPr>
        <p:txBody>
          <a:bodyPr wrap="none" anchor="ctr"/>
          <a:lstStyle/>
          <a:p>
            <a:pPr algn="ctr">
              <a:spcBef>
                <a:spcPct val="0"/>
              </a:spcBef>
            </a:pPr>
            <a:r>
              <a:rPr lang="ja-JP" altLang="en-US" sz="2000">
                <a:solidFill>
                  <a:srgbClr val="0000FF"/>
                </a:solidFill>
              </a:rPr>
              <a:t>大幅な設備投資軽減</a:t>
            </a:r>
          </a:p>
        </p:txBody>
      </p:sp>
      <p:sp>
        <p:nvSpPr>
          <p:cNvPr id="13" name="Text Box 123"/>
          <p:cNvSpPr txBox="1">
            <a:spLocks noChangeArrowheads="1"/>
          </p:cNvSpPr>
          <p:nvPr/>
        </p:nvSpPr>
        <p:spPr bwMode="auto">
          <a:xfrm>
            <a:off x="8253413" y="6567901"/>
            <a:ext cx="865187" cy="292073"/>
          </a:xfrm>
          <a:prstGeom prst="rect">
            <a:avLst/>
          </a:prstGeom>
          <a:noFill/>
          <a:ln>
            <a:noFill/>
          </a:ln>
          <a:effectLst>
            <a:outerShdw dist="35921" dir="2700000" algn="ctr" rotWithShape="0">
              <a:srgbClr val="AEAEAE">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tIns="46800" rIns="18000" bIns="10800">
            <a:spAutoFit/>
          </a:bodyPr>
          <a:lstStyle>
            <a:lvl1pPr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lnSpc>
                <a:spcPct val="80000"/>
              </a:lnSpc>
              <a:spcBef>
                <a:spcPct val="50000"/>
              </a:spcBef>
              <a:spcAft>
                <a:spcPct val="0"/>
              </a:spcAft>
              <a:defRPr kumimoji="1" sz="1400">
                <a:solidFill>
                  <a:srgbClr val="FF0000"/>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lnSpc>
                <a:spcPct val="80000"/>
              </a:lnSpc>
              <a:spcBef>
                <a:spcPct val="50000"/>
              </a:spcBef>
              <a:spcAft>
                <a:spcPct val="0"/>
              </a:spcAft>
              <a:defRPr kumimoji="1" sz="1400">
                <a:solidFill>
                  <a:srgbClr val="FF0000"/>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lnSpc>
                <a:spcPct val="80000"/>
              </a:lnSpc>
              <a:spcBef>
                <a:spcPct val="50000"/>
              </a:spcBef>
              <a:spcAft>
                <a:spcPct val="0"/>
              </a:spcAft>
              <a:defRPr kumimoji="1" sz="1400">
                <a:solidFill>
                  <a:srgbClr val="FF0000"/>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lnSpc>
                <a:spcPct val="80000"/>
              </a:lnSpc>
              <a:spcBef>
                <a:spcPct val="50000"/>
              </a:spcBef>
              <a:spcAft>
                <a:spcPct val="0"/>
              </a:spcAft>
              <a:defRPr kumimoji="1" sz="1400">
                <a:solidFill>
                  <a:srgbClr val="FF0000"/>
                </a:solidFill>
                <a:latin typeface="HGP創英角ｺﾞｼｯｸUB" panose="020B0900000000000000" pitchFamily="50" charset="-128"/>
                <a:ea typeface="HGP創英角ｺﾞｼｯｸUB" panose="020B0900000000000000" pitchFamily="50" charset="-128"/>
              </a:defRPr>
            </a:lvl9pPr>
          </a:lstStyle>
          <a:p>
            <a:pPr algn="r" eaLnBrk="1" hangingPunct="1">
              <a:lnSpc>
                <a:spcPct val="95000"/>
              </a:lnSpc>
            </a:pPr>
            <a:r>
              <a:rPr lang="ja-JP" altLang="en-US" sz="1600" b="1" dirty="0">
                <a:solidFill>
                  <a:srgbClr val="0033CC"/>
                </a:solidFill>
              </a:rPr>
              <a:t>Ｐ</a:t>
            </a:r>
            <a:r>
              <a:rPr lang="en-US" altLang="ja-JP" sz="1600" b="1" dirty="0" smtClean="0">
                <a:solidFill>
                  <a:srgbClr val="0033CC"/>
                </a:solidFill>
              </a:rPr>
              <a:t>06</a:t>
            </a:r>
            <a:endParaRPr lang="ja-JP" altLang="en-US" sz="1600" b="1" dirty="0">
              <a:solidFill>
                <a:srgbClr val="0033CC"/>
              </a:solidFill>
            </a:endParaRPr>
          </a:p>
        </p:txBody>
      </p:sp>
      <p:pic>
        <p:nvPicPr>
          <p:cNvPr id="12" name="図 6"/>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4298" y="3962869"/>
            <a:ext cx="4631718" cy="277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正方形/長方形 13"/>
          <p:cNvSpPr/>
          <p:nvPr/>
        </p:nvSpPr>
        <p:spPr>
          <a:xfrm>
            <a:off x="82104" y="3284984"/>
            <a:ext cx="4489896" cy="707886"/>
          </a:xfrm>
          <a:prstGeom prst="rect">
            <a:avLst/>
          </a:prstGeom>
        </p:spPr>
        <p:txBody>
          <a:bodyPr wrap="square">
            <a:spAutoFit/>
          </a:bodyPr>
          <a:lstStyle/>
          <a:p>
            <a:pPr>
              <a:spcBef>
                <a:spcPct val="0"/>
              </a:spcBef>
              <a:defRPr/>
            </a:pPr>
            <a:r>
              <a:rPr lang="ja-JP" altLang="en-US" sz="1600" dirty="0">
                <a:solidFill>
                  <a:srgbClr val="0000FF"/>
                </a:solidFill>
                <a:latin typeface="HGP創英角ｺﾞｼｯｸUB" panose="020B0900000000000000" pitchFamily="50" charset="-128"/>
              </a:rPr>
              <a:t>●ＨＦＣ規制への対応</a:t>
            </a:r>
            <a:endParaRPr lang="en-US" altLang="ja-JP" sz="1600" dirty="0">
              <a:solidFill>
                <a:srgbClr val="0000FF"/>
              </a:solidFill>
              <a:latin typeface="HGP創英角ｺﾞｼｯｸUB" panose="020B0900000000000000" pitchFamily="50" charset="-128"/>
            </a:endParaRPr>
          </a:p>
          <a:p>
            <a:pPr>
              <a:spcBef>
                <a:spcPct val="0"/>
              </a:spcBef>
              <a:defRPr/>
            </a:pPr>
            <a:r>
              <a:rPr lang="ja-JP" altLang="en-US" sz="1200" dirty="0">
                <a:solidFill>
                  <a:prstClr val="black"/>
                </a:solidFill>
                <a:latin typeface="HGP創英角ｺﾞｼｯｸUB" panose="020B0900000000000000" pitchFamily="50" charset="-128"/>
              </a:rPr>
              <a:t>　・ＨＣＦＣ⇒モントリオール</a:t>
            </a:r>
            <a:r>
              <a:rPr lang="ja-JP" altLang="en-US" sz="1200" dirty="0" smtClean="0">
                <a:solidFill>
                  <a:prstClr val="black"/>
                </a:solidFill>
                <a:latin typeface="HGP創英角ｺﾞｼｯｸUB" panose="020B0900000000000000" pitchFamily="50" charset="-128"/>
              </a:rPr>
              <a:t>議定書：</a:t>
            </a:r>
            <a:r>
              <a:rPr lang="en-US" altLang="ja-JP" sz="1200" dirty="0" smtClean="0">
                <a:solidFill>
                  <a:prstClr val="black"/>
                </a:solidFill>
                <a:latin typeface="HGP創英角ｺﾞｼｯｸUB" panose="020B0900000000000000" pitchFamily="50" charset="-128"/>
              </a:rPr>
              <a:t>2020</a:t>
            </a:r>
            <a:r>
              <a:rPr lang="ja-JP" altLang="en-US" sz="1200" dirty="0">
                <a:solidFill>
                  <a:prstClr val="black"/>
                </a:solidFill>
                <a:latin typeface="HGP創英角ｺﾞｼｯｸUB" panose="020B0900000000000000" pitchFamily="50" charset="-128"/>
              </a:rPr>
              <a:t>年全廃（先進国）</a:t>
            </a:r>
          </a:p>
          <a:p>
            <a:pPr>
              <a:spcBef>
                <a:spcPct val="0"/>
              </a:spcBef>
              <a:defRPr/>
            </a:pPr>
            <a:r>
              <a:rPr lang="ja-JP" altLang="en-US" sz="1200" dirty="0">
                <a:solidFill>
                  <a:prstClr val="black"/>
                </a:solidFill>
                <a:latin typeface="HGP創英角ｺﾞｼｯｸUB" panose="020B0900000000000000" pitchFamily="50" charset="-128"/>
              </a:rPr>
              <a:t>　・ＨＦＣ ⇒地球温暖化への影響</a:t>
            </a:r>
            <a:r>
              <a:rPr lang="ja-JP" altLang="en-US" sz="1200" dirty="0" smtClean="0">
                <a:solidFill>
                  <a:prstClr val="black"/>
                </a:solidFill>
                <a:latin typeface="HGP創英角ｺﾞｼｯｸUB" panose="020B0900000000000000" pitchFamily="50" charset="-128"/>
              </a:rPr>
              <a:t>大：規制</a:t>
            </a:r>
            <a:r>
              <a:rPr lang="ja-JP" altLang="en-US" sz="1200" dirty="0">
                <a:solidFill>
                  <a:prstClr val="black"/>
                </a:solidFill>
                <a:latin typeface="HGP創英角ｺﾞｼｯｸUB" panose="020B0900000000000000" pitchFamily="50" charset="-128"/>
              </a:rPr>
              <a:t>対象として対策必要</a:t>
            </a:r>
          </a:p>
        </p:txBody>
      </p:sp>
    </p:spTree>
    <p:extLst>
      <p:ext uri="{BB962C8B-B14F-4D97-AF65-F5344CB8AC3E}">
        <p14:creationId xmlns:p14="http://schemas.microsoft.com/office/powerpoint/2010/main" val="1836106508"/>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8"/>
          <p:cNvSpPr>
            <a:spLocks noChangeArrowheads="1"/>
          </p:cNvSpPr>
          <p:nvPr/>
        </p:nvSpPr>
        <p:spPr bwMode="auto">
          <a:xfrm>
            <a:off x="646113" y="2780233"/>
            <a:ext cx="7764462" cy="1296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t"/>
          <a:lstStyle>
            <a:lvl1pPr eaLnBrk="0" hangingPunct="0">
              <a:defRPr kumimoji="1" sz="1000">
                <a:solidFill>
                  <a:schemeClr val="tx1"/>
                </a:solidFill>
                <a:latin typeface="Arial Black" panose="020B0A04020102020204" pitchFamily="34" charset="0"/>
                <a:ea typeface="HGP創英角ｺﾞｼｯｸUB" panose="020B0900000000000000" pitchFamily="50" charset="-128"/>
              </a:defRPr>
            </a:lvl1pPr>
            <a:lvl2pPr marL="742950" indent="-285750" eaLnBrk="0" hangingPunct="0">
              <a:defRPr kumimoji="1" sz="1000">
                <a:solidFill>
                  <a:schemeClr val="tx1"/>
                </a:solidFill>
                <a:latin typeface="Arial Black" panose="020B0A04020102020204" pitchFamily="34" charset="0"/>
                <a:ea typeface="HGP創英角ｺﾞｼｯｸUB" panose="020B0900000000000000" pitchFamily="50" charset="-128"/>
              </a:defRPr>
            </a:lvl2pPr>
            <a:lvl3pPr marL="1143000" indent="-228600" eaLnBrk="0" hangingPunct="0">
              <a:defRPr kumimoji="1" sz="1000">
                <a:solidFill>
                  <a:schemeClr val="tx1"/>
                </a:solidFill>
                <a:latin typeface="Arial Black" panose="020B0A04020102020204" pitchFamily="34" charset="0"/>
                <a:ea typeface="HGP創英角ｺﾞｼｯｸUB" panose="020B0900000000000000" pitchFamily="50" charset="-128"/>
              </a:defRPr>
            </a:lvl3pPr>
            <a:lvl4pPr marL="1600200" indent="-228600" eaLnBrk="0" hangingPunct="0">
              <a:defRPr kumimoji="1" sz="1000">
                <a:solidFill>
                  <a:schemeClr val="tx1"/>
                </a:solidFill>
                <a:latin typeface="Arial Black" panose="020B0A04020102020204" pitchFamily="34" charset="0"/>
                <a:ea typeface="HGP創英角ｺﾞｼｯｸUB" panose="020B0900000000000000" pitchFamily="50" charset="-128"/>
              </a:defRPr>
            </a:lvl4pPr>
            <a:lvl5pPr marL="2057400" indent="-228600" eaLnBrk="0" hangingPunct="0">
              <a:defRPr kumimoji="1" sz="1000">
                <a:solidFill>
                  <a:schemeClr val="tx1"/>
                </a:solidFill>
                <a:latin typeface="Arial Black" panose="020B0A04020102020204" pitchFamily="34" charset="0"/>
                <a:ea typeface="HGP創英角ｺﾞｼｯｸUB" panose="020B0900000000000000" pitchFamily="50" charset="-128"/>
              </a:defRPr>
            </a:lvl5pPr>
            <a:lvl6pPr marL="2514600" indent="-228600" eaLnBrk="0" fontAlgn="base" hangingPunct="0">
              <a:spcBef>
                <a:spcPct val="50000"/>
              </a:spcBef>
              <a:spcAft>
                <a:spcPct val="0"/>
              </a:spcAft>
              <a:defRPr kumimoji="1" sz="1000">
                <a:solidFill>
                  <a:schemeClr val="tx1"/>
                </a:solidFill>
                <a:latin typeface="Arial Black" panose="020B0A04020102020204" pitchFamily="34" charset="0"/>
                <a:ea typeface="HGP創英角ｺﾞｼｯｸUB" panose="020B0900000000000000" pitchFamily="50" charset="-128"/>
              </a:defRPr>
            </a:lvl6pPr>
            <a:lvl7pPr marL="2971800" indent="-228600" eaLnBrk="0" fontAlgn="base" hangingPunct="0">
              <a:spcBef>
                <a:spcPct val="50000"/>
              </a:spcBef>
              <a:spcAft>
                <a:spcPct val="0"/>
              </a:spcAft>
              <a:defRPr kumimoji="1" sz="1000">
                <a:solidFill>
                  <a:schemeClr val="tx1"/>
                </a:solidFill>
                <a:latin typeface="Arial Black" panose="020B0A04020102020204" pitchFamily="34" charset="0"/>
                <a:ea typeface="HGP創英角ｺﾞｼｯｸUB" panose="020B0900000000000000" pitchFamily="50" charset="-128"/>
              </a:defRPr>
            </a:lvl7pPr>
            <a:lvl8pPr marL="3429000" indent="-228600" eaLnBrk="0" fontAlgn="base" hangingPunct="0">
              <a:spcBef>
                <a:spcPct val="50000"/>
              </a:spcBef>
              <a:spcAft>
                <a:spcPct val="0"/>
              </a:spcAft>
              <a:defRPr kumimoji="1" sz="1000">
                <a:solidFill>
                  <a:schemeClr val="tx1"/>
                </a:solidFill>
                <a:latin typeface="Arial Black" panose="020B0A04020102020204" pitchFamily="34" charset="0"/>
                <a:ea typeface="HGP創英角ｺﾞｼｯｸUB" panose="020B0900000000000000" pitchFamily="50" charset="-128"/>
              </a:defRPr>
            </a:lvl8pPr>
            <a:lvl9pPr marL="3886200" indent="-228600" eaLnBrk="0" fontAlgn="base" hangingPunct="0">
              <a:spcBef>
                <a:spcPct val="50000"/>
              </a:spcBef>
              <a:spcAft>
                <a:spcPct val="0"/>
              </a:spcAft>
              <a:defRPr kumimoji="1" sz="1000">
                <a:solidFill>
                  <a:schemeClr val="tx1"/>
                </a:solidFill>
                <a:latin typeface="Arial Black" panose="020B0A04020102020204" pitchFamily="34" charset="0"/>
                <a:ea typeface="HGP創英角ｺﾞｼｯｸUB" panose="020B0900000000000000" pitchFamily="50" charset="-128"/>
              </a:defRPr>
            </a:lvl9pPr>
          </a:lstStyle>
          <a:p>
            <a:pPr algn="ctr" eaLnBrk="1" hangingPunct="1">
              <a:lnSpc>
                <a:spcPct val="50000"/>
              </a:lnSpc>
            </a:pPr>
            <a:endParaRPr lang="en-US" altLang="ja-JP" sz="3200" i="1" dirty="0" smtClean="0">
              <a:solidFill>
                <a:srgbClr val="0000FF"/>
              </a:solidFill>
              <a:latin typeface="HGP創英角ｺﾞｼｯｸUB" panose="020B0900000000000000" pitchFamily="50" charset="-128"/>
            </a:endParaRPr>
          </a:p>
          <a:p>
            <a:pPr algn="ctr" eaLnBrk="1" hangingPunct="1">
              <a:lnSpc>
                <a:spcPct val="50000"/>
              </a:lnSpc>
            </a:pPr>
            <a:r>
              <a:rPr lang="ja-JP" altLang="en-US" sz="3200" i="1" dirty="0" smtClean="0">
                <a:solidFill>
                  <a:srgbClr val="0000FF"/>
                </a:solidFill>
                <a:latin typeface="HGP創英角ｺﾞｼｯｸUB" panose="020B0900000000000000" pitchFamily="50" charset="-128"/>
              </a:rPr>
              <a:t>ノンフロン</a:t>
            </a:r>
            <a:r>
              <a:rPr lang="ja-JP" altLang="en-US" sz="3200" i="1" dirty="0">
                <a:solidFill>
                  <a:srgbClr val="0000FF"/>
                </a:solidFill>
                <a:latin typeface="HGP創英角ｺﾞｼｯｸUB" panose="020B0900000000000000" pitchFamily="50" charset="-128"/>
              </a:rPr>
              <a:t>（</a:t>
            </a:r>
            <a:r>
              <a:rPr lang="en-US" altLang="ja-JP" sz="3200" i="1" dirty="0">
                <a:solidFill>
                  <a:srgbClr val="0000FF"/>
                </a:solidFill>
                <a:latin typeface="HGP創英角ｺﾞｼｯｸUB" panose="020B0900000000000000" pitchFamily="50" charset="-128"/>
              </a:rPr>
              <a:t>CO2</a:t>
            </a:r>
            <a:r>
              <a:rPr lang="ja-JP" altLang="en-US" sz="3200" i="1" dirty="0">
                <a:solidFill>
                  <a:srgbClr val="0000FF"/>
                </a:solidFill>
                <a:latin typeface="HGP創英角ｺﾞｼｯｸUB" panose="020B0900000000000000" pitchFamily="50" charset="-128"/>
              </a:rPr>
              <a:t>冷媒</a:t>
            </a:r>
            <a:r>
              <a:rPr lang="ja-JP" altLang="en-US" sz="3200" i="1" dirty="0" smtClean="0">
                <a:solidFill>
                  <a:srgbClr val="0000FF"/>
                </a:solidFill>
                <a:latin typeface="HGP創英角ｺﾞｼｯｸUB" panose="020B0900000000000000" pitchFamily="50" charset="-128"/>
              </a:rPr>
              <a:t>）機器普及にむけて</a:t>
            </a:r>
            <a:endParaRPr lang="en-US" altLang="ja-JP" sz="3200" i="1" dirty="0" smtClean="0">
              <a:solidFill>
                <a:srgbClr val="0000FF"/>
              </a:solidFill>
              <a:latin typeface="HGP創英角ｺﾞｼｯｸUB" panose="020B0900000000000000" pitchFamily="50" charset="-128"/>
            </a:endParaRPr>
          </a:p>
          <a:p>
            <a:pPr eaLnBrk="1" hangingPunct="1">
              <a:lnSpc>
                <a:spcPct val="50000"/>
              </a:lnSpc>
            </a:pPr>
            <a:endParaRPr lang="en-US" altLang="ja-JP" sz="3200" i="1" dirty="0">
              <a:solidFill>
                <a:srgbClr val="0000FF"/>
              </a:solidFill>
              <a:latin typeface="HGP創英角ｺﾞｼｯｸUB" panose="020B0900000000000000" pitchFamily="50" charset="-128"/>
            </a:endParaRPr>
          </a:p>
        </p:txBody>
      </p:sp>
      <p:sp>
        <p:nvSpPr>
          <p:cNvPr id="3" name="Text Box 123"/>
          <p:cNvSpPr txBox="1">
            <a:spLocks noChangeArrowheads="1"/>
          </p:cNvSpPr>
          <p:nvPr/>
        </p:nvSpPr>
        <p:spPr bwMode="auto">
          <a:xfrm>
            <a:off x="8253413" y="6567901"/>
            <a:ext cx="865187" cy="292073"/>
          </a:xfrm>
          <a:prstGeom prst="rect">
            <a:avLst/>
          </a:prstGeom>
          <a:noFill/>
          <a:ln>
            <a:noFill/>
          </a:ln>
          <a:effectLst>
            <a:outerShdw dist="35921" dir="2700000" algn="ctr" rotWithShape="0">
              <a:srgbClr val="AEAEAE">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tIns="46800" rIns="18000" bIns="10800">
            <a:spAutoFit/>
          </a:bodyPr>
          <a:lstStyle>
            <a:lvl1pPr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lnSpc>
                <a:spcPct val="80000"/>
              </a:lnSpc>
              <a:spcBef>
                <a:spcPct val="50000"/>
              </a:spcBef>
              <a:spcAft>
                <a:spcPct val="0"/>
              </a:spcAft>
              <a:defRPr kumimoji="1" sz="1400">
                <a:solidFill>
                  <a:srgbClr val="FF0000"/>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lnSpc>
                <a:spcPct val="80000"/>
              </a:lnSpc>
              <a:spcBef>
                <a:spcPct val="50000"/>
              </a:spcBef>
              <a:spcAft>
                <a:spcPct val="0"/>
              </a:spcAft>
              <a:defRPr kumimoji="1" sz="1400">
                <a:solidFill>
                  <a:srgbClr val="FF0000"/>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lnSpc>
                <a:spcPct val="80000"/>
              </a:lnSpc>
              <a:spcBef>
                <a:spcPct val="50000"/>
              </a:spcBef>
              <a:spcAft>
                <a:spcPct val="0"/>
              </a:spcAft>
              <a:defRPr kumimoji="1" sz="1400">
                <a:solidFill>
                  <a:srgbClr val="FF0000"/>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lnSpc>
                <a:spcPct val="80000"/>
              </a:lnSpc>
              <a:spcBef>
                <a:spcPct val="50000"/>
              </a:spcBef>
              <a:spcAft>
                <a:spcPct val="0"/>
              </a:spcAft>
              <a:defRPr kumimoji="1" sz="1400">
                <a:solidFill>
                  <a:srgbClr val="FF0000"/>
                </a:solidFill>
                <a:latin typeface="HGP創英角ｺﾞｼｯｸUB" panose="020B0900000000000000" pitchFamily="50" charset="-128"/>
                <a:ea typeface="HGP創英角ｺﾞｼｯｸUB" panose="020B0900000000000000" pitchFamily="50" charset="-128"/>
              </a:defRPr>
            </a:lvl9pPr>
          </a:lstStyle>
          <a:p>
            <a:pPr algn="r" eaLnBrk="1" hangingPunct="1">
              <a:lnSpc>
                <a:spcPct val="95000"/>
              </a:lnSpc>
            </a:pPr>
            <a:r>
              <a:rPr lang="ja-JP" altLang="en-US" sz="1600" b="1" dirty="0">
                <a:solidFill>
                  <a:srgbClr val="0033CC"/>
                </a:solidFill>
              </a:rPr>
              <a:t>Ｐ</a:t>
            </a:r>
            <a:r>
              <a:rPr lang="en-US" altLang="ja-JP" sz="1600" b="1" dirty="0" smtClean="0">
                <a:solidFill>
                  <a:srgbClr val="0033CC"/>
                </a:solidFill>
              </a:rPr>
              <a:t>07</a:t>
            </a:r>
            <a:endParaRPr lang="ja-JP" altLang="en-US" sz="1600" b="1" dirty="0">
              <a:solidFill>
                <a:srgbClr val="0033CC"/>
              </a:solidFill>
            </a:endParaRPr>
          </a:p>
        </p:txBody>
      </p:sp>
    </p:spTree>
    <p:extLst>
      <p:ext uri="{BB962C8B-B14F-4D97-AF65-F5344CB8AC3E}">
        <p14:creationId xmlns:p14="http://schemas.microsoft.com/office/powerpoint/2010/main" val="60480355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r>
              <a:rPr lang="en-US" altLang="ja-JP" dirty="0"/>
              <a:t> </a:t>
            </a:r>
            <a:endParaRPr kumimoji="1" lang="ja-JP" altLang="en-US" dirty="0"/>
          </a:p>
        </p:txBody>
      </p:sp>
      <p:grpSp>
        <p:nvGrpSpPr>
          <p:cNvPr id="61" name="グループ化 60"/>
          <p:cNvGrpSpPr/>
          <p:nvPr/>
        </p:nvGrpSpPr>
        <p:grpSpPr>
          <a:xfrm>
            <a:off x="388380" y="2085564"/>
            <a:ext cx="8640960" cy="4628040"/>
            <a:chOff x="615796" y="1412776"/>
            <a:chExt cx="8348692" cy="5279561"/>
          </a:xfrm>
        </p:grpSpPr>
        <p:pic>
          <p:nvPicPr>
            <p:cNvPr id="64" name="図 6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796" y="1412776"/>
              <a:ext cx="8348692" cy="5256584"/>
            </a:xfrm>
            <a:prstGeom prst="rect">
              <a:avLst/>
            </a:prstGeom>
          </p:spPr>
        </p:pic>
        <p:sp>
          <p:nvSpPr>
            <p:cNvPr id="65" name="円/楕円 64"/>
            <p:cNvSpPr/>
            <p:nvPr/>
          </p:nvSpPr>
          <p:spPr bwMode="auto">
            <a:xfrm>
              <a:off x="3930163" y="2247335"/>
              <a:ext cx="360000" cy="360000"/>
            </a:xfrm>
            <a:prstGeom prst="ellipse">
              <a:avLst/>
            </a:prstGeom>
            <a:solidFill>
              <a:srgbClr val="0000FF"/>
            </a:solidFill>
            <a:ln w="9525" cap="flat" cmpd="sng" algn="ctr">
              <a:solidFill>
                <a:srgbClr val="FFFFFF"/>
              </a:solidFill>
              <a:prstDash val="solid"/>
              <a:round/>
              <a:headEnd type="none" w="med" len="med"/>
              <a:tailEnd type="none" w="med" len="med"/>
            </a:ln>
            <a:effectLst/>
          </p:spPr>
          <p:txBody>
            <a:bodyPr vert="horz" wrap="none" lIns="36000" tIns="108000" rIns="36000" bIns="36000" numCol="1" rtlCol="0" anchor="ctr" anchorCtr="1" compatLnSpc="1">
              <a:prstTxWarp prst="textNoShape">
                <a:avLst/>
              </a:prstTxWarp>
            </a:bodyPr>
            <a:lstStyle/>
            <a:p>
              <a:pPr algn="ctr" fontAlgn="auto">
                <a:lnSpc>
                  <a:spcPct val="70000"/>
                </a:lnSpc>
                <a:spcAft>
                  <a:spcPts val="0"/>
                </a:spcAft>
                <a:defRPr/>
              </a:pPr>
              <a:r>
                <a:rPr kumimoji="0" lang="en-US" altLang="ja-JP" sz="2000" b="1" kern="0" dirty="0" smtClean="0">
                  <a:solidFill>
                    <a:srgbClr val="FFFFFF"/>
                  </a:solidFill>
                  <a:latin typeface="Arial" charset="0"/>
                  <a:ea typeface="HGPｺﾞｼｯｸE" pitchFamily="50" charset="-128"/>
                </a:rPr>
                <a:t>42</a:t>
              </a:r>
            </a:p>
          </p:txBody>
        </p:sp>
        <p:sp>
          <p:nvSpPr>
            <p:cNvPr id="66" name="円/楕円 65"/>
            <p:cNvSpPr/>
            <p:nvPr/>
          </p:nvSpPr>
          <p:spPr bwMode="auto">
            <a:xfrm>
              <a:off x="8194899" y="1641457"/>
              <a:ext cx="360000" cy="360000"/>
            </a:xfrm>
            <a:prstGeom prst="ellipse">
              <a:avLst/>
            </a:prstGeom>
            <a:solidFill>
              <a:srgbClr val="0000FF"/>
            </a:solidFill>
            <a:ln w="9525" cap="flat" cmpd="sng" algn="ctr">
              <a:solidFill>
                <a:srgbClr val="FFFFFF"/>
              </a:solidFill>
              <a:prstDash val="solid"/>
              <a:round/>
              <a:headEnd type="none" w="med" len="med"/>
              <a:tailEnd type="none" w="med" len="med"/>
            </a:ln>
            <a:effectLst/>
          </p:spPr>
          <p:txBody>
            <a:bodyPr vert="horz" wrap="none" lIns="36000" tIns="108000" rIns="36000" bIns="36000" numCol="1" rtlCol="0" anchor="ctr" anchorCtr="1" compatLnSpc="1">
              <a:prstTxWarp prst="textNoShape">
                <a:avLst/>
              </a:prstTxWarp>
            </a:bodyPr>
            <a:lstStyle/>
            <a:p>
              <a:pPr algn="ctr" fontAlgn="auto">
                <a:lnSpc>
                  <a:spcPct val="70000"/>
                </a:lnSpc>
                <a:spcAft>
                  <a:spcPts val="0"/>
                </a:spcAft>
                <a:defRPr/>
              </a:pPr>
              <a:r>
                <a:rPr kumimoji="0" lang="en-US" altLang="ja-JP" sz="2000" b="1" kern="0" dirty="0" smtClean="0">
                  <a:solidFill>
                    <a:srgbClr val="FFFFFF"/>
                  </a:solidFill>
                  <a:latin typeface="Arial" charset="0"/>
                  <a:ea typeface="HGPｺﾞｼｯｸE" pitchFamily="50" charset="-128"/>
                </a:rPr>
                <a:t>45</a:t>
              </a:r>
              <a:endParaRPr kumimoji="0" lang="ja-JP" altLang="en-US" sz="2000" b="1" kern="0" dirty="0" smtClean="0">
                <a:solidFill>
                  <a:srgbClr val="FFFFFF"/>
                </a:solidFill>
                <a:latin typeface="Arial" charset="0"/>
                <a:ea typeface="HGPｺﾞｼｯｸE" pitchFamily="50" charset="-128"/>
              </a:endParaRPr>
            </a:p>
          </p:txBody>
        </p:sp>
        <p:sp>
          <p:nvSpPr>
            <p:cNvPr id="67" name="円/楕円 66"/>
            <p:cNvSpPr/>
            <p:nvPr/>
          </p:nvSpPr>
          <p:spPr bwMode="auto">
            <a:xfrm>
              <a:off x="8580284" y="2217521"/>
              <a:ext cx="360000" cy="360000"/>
            </a:xfrm>
            <a:prstGeom prst="ellipse">
              <a:avLst/>
            </a:prstGeom>
            <a:solidFill>
              <a:srgbClr val="0000FF"/>
            </a:solidFill>
            <a:ln w="9525" cap="flat" cmpd="sng" algn="ctr">
              <a:solidFill>
                <a:srgbClr val="FFFFFF"/>
              </a:solidFill>
              <a:prstDash val="solid"/>
              <a:round/>
              <a:headEnd type="none" w="med" len="med"/>
              <a:tailEnd type="none" w="med" len="med"/>
            </a:ln>
            <a:effectLst/>
          </p:spPr>
          <p:txBody>
            <a:bodyPr vert="horz" wrap="none" lIns="36000" tIns="108000" rIns="36000" bIns="36000" numCol="1" rtlCol="0" anchor="ctr" anchorCtr="1" compatLnSpc="1">
              <a:prstTxWarp prst="textNoShape">
                <a:avLst/>
              </a:prstTxWarp>
            </a:bodyPr>
            <a:lstStyle/>
            <a:p>
              <a:pPr algn="ctr" fontAlgn="auto">
                <a:lnSpc>
                  <a:spcPct val="70000"/>
                </a:lnSpc>
                <a:spcAft>
                  <a:spcPts val="0"/>
                </a:spcAft>
                <a:defRPr/>
              </a:pPr>
              <a:r>
                <a:rPr kumimoji="0" lang="en-US" altLang="ja-JP" sz="2000" b="1" kern="0" dirty="0" smtClean="0">
                  <a:solidFill>
                    <a:srgbClr val="FFFFFF"/>
                  </a:solidFill>
                  <a:latin typeface="Arial" charset="0"/>
                  <a:ea typeface="HGPｺﾞｼｯｸE" pitchFamily="50" charset="-128"/>
                </a:rPr>
                <a:t>22</a:t>
              </a:r>
            </a:p>
          </p:txBody>
        </p:sp>
        <p:sp>
          <p:nvSpPr>
            <p:cNvPr id="68" name="円/楕円 67"/>
            <p:cNvSpPr/>
            <p:nvPr/>
          </p:nvSpPr>
          <p:spPr bwMode="auto">
            <a:xfrm>
              <a:off x="7777817" y="2217521"/>
              <a:ext cx="360000" cy="360000"/>
            </a:xfrm>
            <a:prstGeom prst="ellipse">
              <a:avLst/>
            </a:prstGeom>
            <a:solidFill>
              <a:srgbClr val="0000FF"/>
            </a:solidFill>
            <a:ln w="9525" cap="flat" cmpd="sng" algn="ctr">
              <a:solidFill>
                <a:srgbClr val="FFFFFF"/>
              </a:solidFill>
              <a:prstDash val="solid"/>
              <a:round/>
              <a:headEnd type="none" w="med" len="med"/>
              <a:tailEnd type="none" w="med" len="med"/>
            </a:ln>
            <a:effectLst/>
          </p:spPr>
          <p:txBody>
            <a:bodyPr vert="horz" wrap="none" lIns="36000" tIns="108000" rIns="36000" bIns="36000" numCol="1" rtlCol="0" anchor="ctr" anchorCtr="1" compatLnSpc="1">
              <a:prstTxWarp prst="textNoShape">
                <a:avLst/>
              </a:prstTxWarp>
            </a:bodyPr>
            <a:lstStyle/>
            <a:p>
              <a:pPr algn="ctr" fontAlgn="auto">
                <a:lnSpc>
                  <a:spcPct val="70000"/>
                </a:lnSpc>
                <a:spcAft>
                  <a:spcPts val="0"/>
                </a:spcAft>
                <a:defRPr/>
              </a:pPr>
              <a:r>
                <a:rPr kumimoji="0" lang="en-US" altLang="ja-JP" sz="2000" b="1" kern="0" dirty="0" smtClean="0">
                  <a:solidFill>
                    <a:srgbClr val="FFFFFF"/>
                  </a:solidFill>
                  <a:latin typeface="Arial" charset="0"/>
                  <a:ea typeface="HGPｺﾞｼｯｸE" pitchFamily="50" charset="-128"/>
                </a:rPr>
                <a:t>17</a:t>
              </a:r>
              <a:endParaRPr kumimoji="0" lang="ja-JP" altLang="en-US" sz="2000" b="1" kern="0" dirty="0" smtClean="0">
                <a:solidFill>
                  <a:srgbClr val="FFFFFF"/>
                </a:solidFill>
                <a:latin typeface="Arial" charset="0"/>
                <a:ea typeface="HGPｺﾞｼｯｸE" pitchFamily="50" charset="-128"/>
              </a:endParaRPr>
            </a:p>
          </p:txBody>
        </p:sp>
        <p:sp>
          <p:nvSpPr>
            <p:cNvPr id="69" name="円/楕円 68"/>
            <p:cNvSpPr/>
            <p:nvPr/>
          </p:nvSpPr>
          <p:spPr bwMode="auto">
            <a:xfrm>
              <a:off x="8569609" y="2844384"/>
              <a:ext cx="360000" cy="360000"/>
            </a:xfrm>
            <a:prstGeom prst="ellipse">
              <a:avLst/>
            </a:prstGeom>
            <a:solidFill>
              <a:srgbClr val="0000FF"/>
            </a:solidFill>
            <a:ln w="9525" cap="flat" cmpd="sng" algn="ctr">
              <a:solidFill>
                <a:srgbClr val="FFFFFF"/>
              </a:solidFill>
              <a:prstDash val="solid"/>
              <a:round/>
              <a:headEnd type="none" w="med" len="med"/>
              <a:tailEnd type="none" w="med" len="med"/>
            </a:ln>
            <a:effectLst/>
          </p:spPr>
          <p:txBody>
            <a:bodyPr vert="horz" wrap="none" lIns="36000" tIns="108000" rIns="36000" bIns="36000" numCol="1" rtlCol="0" anchor="ctr" anchorCtr="1" compatLnSpc="1">
              <a:prstTxWarp prst="textNoShape">
                <a:avLst/>
              </a:prstTxWarp>
            </a:bodyPr>
            <a:lstStyle/>
            <a:p>
              <a:pPr algn="ctr" fontAlgn="auto">
                <a:lnSpc>
                  <a:spcPct val="70000"/>
                </a:lnSpc>
                <a:spcAft>
                  <a:spcPts val="0"/>
                </a:spcAft>
                <a:defRPr/>
              </a:pPr>
              <a:r>
                <a:rPr kumimoji="0" lang="en-US" altLang="ja-JP" sz="2000" b="1" kern="0" dirty="0" smtClean="0">
                  <a:solidFill>
                    <a:srgbClr val="FFFFFF"/>
                  </a:solidFill>
                  <a:latin typeface="Arial" charset="0"/>
                  <a:ea typeface="HGPｺﾞｼｯｸE" pitchFamily="50" charset="-128"/>
                </a:rPr>
                <a:t>30</a:t>
              </a:r>
            </a:p>
          </p:txBody>
        </p:sp>
        <p:sp>
          <p:nvSpPr>
            <p:cNvPr id="70" name="円/楕円 69"/>
            <p:cNvSpPr/>
            <p:nvPr/>
          </p:nvSpPr>
          <p:spPr bwMode="auto">
            <a:xfrm>
              <a:off x="7777817" y="2831727"/>
              <a:ext cx="360000" cy="360000"/>
            </a:xfrm>
            <a:prstGeom prst="ellipse">
              <a:avLst/>
            </a:prstGeom>
            <a:solidFill>
              <a:srgbClr val="0000FF"/>
            </a:solidFill>
            <a:ln w="9525" cap="flat" cmpd="sng" algn="ctr">
              <a:solidFill>
                <a:srgbClr val="FFFFFF"/>
              </a:solidFill>
              <a:prstDash val="solid"/>
              <a:round/>
              <a:headEnd type="none" w="med" len="med"/>
              <a:tailEnd type="none" w="med" len="med"/>
            </a:ln>
            <a:effectLst/>
          </p:spPr>
          <p:txBody>
            <a:bodyPr vert="horz" wrap="none" lIns="36000" tIns="108000" rIns="36000" bIns="36000" numCol="1" rtlCol="0" anchor="ctr" anchorCtr="1" compatLnSpc="1">
              <a:prstTxWarp prst="textNoShape">
                <a:avLst/>
              </a:prstTxWarp>
            </a:bodyPr>
            <a:lstStyle/>
            <a:p>
              <a:pPr algn="ctr" fontAlgn="auto">
                <a:lnSpc>
                  <a:spcPct val="70000"/>
                </a:lnSpc>
                <a:spcAft>
                  <a:spcPts val="0"/>
                </a:spcAft>
                <a:defRPr/>
              </a:pPr>
              <a:r>
                <a:rPr kumimoji="0" lang="en-US" altLang="ja-JP" sz="2000" b="1" kern="0" dirty="0" smtClean="0">
                  <a:solidFill>
                    <a:srgbClr val="FFFFFF"/>
                  </a:solidFill>
                  <a:latin typeface="Arial" charset="0"/>
                  <a:ea typeface="HGPｺﾞｼｯｸE" pitchFamily="50" charset="-128"/>
                </a:rPr>
                <a:t>6</a:t>
              </a:r>
              <a:endParaRPr kumimoji="0" lang="ja-JP" altLang="en-US" sz="2000" b="1" kern="0" dirty="0" smtClean="0">
                <a:solidFill>
                  <a:srgbClr val="FFFFFF"/>
                </a:solidFill>
                <a:latin typeface="Arial" charset="0"/>
                <a:ea typeface="HGPｺﾞｼｯｸE" pitchFamily="50" charset="-128"/>
              </a:endParaRPr>
            </a:p>
          </p:txBody>
        </p:sp>
        <p:sp>
          <p:nvSpPr>
            <p:cNvPr id="71" name="円/楕円 70"/>
            <p:cNvSpPr/>
            <p:nvPr/>
          </p:nvSpPr>
          <p:spPr bwMode="auto">
            <a:xfrm>
              <a:off x="8209609" y="3407811"/>
              <a:ext cx="360000" cy="360000"/>
            </a:xfrm>
            <a:prstGeom prst="ellipse">
              <a:avLst/>
            </a:prstGeom>
            <a:solidFill>
              <a:srgbClr val="0000FF"/>
            </a:solidFill>
            <a:ln w="9525" cap="flat" cmpd="sng" algn="ctr">
              <a:solidFill>
                <a:srgbClr val="FFFFFF"/>
              </a:solidFill>
              <a:prstDash val="solid"/>
              <a:round/>
              <a:headEnd type="none" w="med" len="med"/>
              <a:tailEnd type="none" w="med" len="med"/>
            </a:ln>
            <a:effectLst/>
          </p:spPr>
          <p:txBody>
            <a:bodyPr vert="horz" wrap="none" lIns="36000" tIns="108000" rIns="36000" bIns="36000" numCol="1" rtlCol="0" anchor="ctr" anchorCtr="1" compatLnSpc="1">
              <a:prstTxWarp prst="textNoShape">
                <a:avLst/>
              </a:prstTxWarp>
            </a:bodyPr>
            <a:lstStyle/>
            <a:p>
              <a:pPr algn="ctr" fontAlgn="auto">
                <a:lnSpc>
                  <a:spcPct val="70000"/>
                </a:lnSpc>
                <a:spcAft>
                  <a:spcPts val="0"/>
                </a:spcAft>
                <a:defRPr/>
              </a:pPr>
              <a:r>
                <a:rPr kumimoji="0" lang="en-US" altLang="ja-JP" sz="2000" b="1" kern="0" dirty="0" smtClean="0">
                  <a:solidFill>
                    <a:srgbClr val="FFFFFF"/>
                  </a:solidFill>
                  <a:latin typeface="Arial" charset="0"/>
                  <a:ea typeface="HGPｺﾞｼｯｸE" pitchFamily="50" charset="-128"/>
                </a:rPr>
                <a:t>16</a:t>
              </a:r>
              <a:endParaRPr kumimoji="0" lang="ja-JP" altLang="en-US" sz="2000" b="1" kern="0" dirty="0" smtClean="0">
                <a:solidFill>
                  <a:srgbClr val="FFFFFF"/>
                </a:solidFill>
                <a:latin typeface="Arial" charset="0"/>
                <a:ea typeface="HGPｺﾞｼｯｸE" pitchFamily="50" charset="-128"/>
              </a:endParaRPr>
            </a:p>
          </p:txBody>
        </p:sp>
        <p:sp>
          <p:nvSpPr>
            <p:cNvPr id="72" name="円/楕円 71"/>
            <p:cNvSpPr/>
            <p:nvPr/>
          </p:nvSpPr>
          <p:spPr bwMode="auto">
            <a:xfrm>
              <a:off x="8389609" y="4407621"/>
              <a:ext cx="360000" cy="360000"/>
            </a:xfrm>
            <a:prstGeom prst="ellipse">
              <a:avLst/>
            </a:prstGeom>
            <a:solidFill>
              <a:srgbClr val="0000FF"/>
            </a:solidFill>
            <a:ln w="9525" cap="flat" cmpd="sng" algn="ctr">
              <a:solidFill>
                <a:srgbClr val="FFFFFF"/>
              </a:solidFill>
              <a:prstDash val="solid"/>
              <a:round/>
              <a:headEnd type="none" w="med" len="med"/>
              <a:tailEnd type="none" w="med" len="med"/>
            </a:ln>
            <a:effectLst/>
          </p:spPr>
          <p:txBody>
            <a:bodyPr vert="horz" wrap="none" lIns="36000" tIns="108000" rIns="36000" bIns="36000" numCol="1" rtlCol="0" anchor="ctr" anchorCtr="1" compatLnSpc="1">
              <a:prstTxWarp prst="textNoShape">
                <a:avLst/>
              </a:prstTxWarp>
            </a:bodyPr>
            <a:lstStyle/>
            <a:p>
              <a:pPr algn="ctr" fontAlgn="auto">
                <a:lnSpc>
                  <a:spcPct val="70000"/>
                </a:lnSpc>
                <a:spcAft>
                  <a:spcPts val="0"/>
                </a:spcAft>
                <a:defRPr/>
              </a:pPr>
              <a:r>
                <a:rPr kumimoji="0" lang="en-US" altLang="ja-JP" sz="2000" b="1" kern="0" dirty="0" smtClean="0">
                  <a:solidFill>
                    <a:srgbClr val="FFFFFF"/>
                  </a:solidFill>
                  <a:latin typeface="Arial" charset="0"/>
                  <a:ea typeface="HGPｺﾞｼｯｸE" pitchFamily="50" charset="-128"/>
                </a:rPr>
                <a:t>26</a:t>
              </a:r>
              <a:endParaRPr kumimoji="0" lang="ja-JP" altLang="en-US" sz="2000" b="1" kern="0" dirty="0" smtClean="0">
                <a:solidFill>
                  <a:srgbClr val="FFFFFF"/>
                </a:solidFill>
                <a:latin typeface="Arial" charset="0"/>
                <a:ea typeface="HGPｺﾞｼｯｸE" pitchFamily="50" charset="-128"/>
              </a:endParaRPr>
            </a:p>
          </p:txBody>
        </p:sp>
        <p:sp>
          <p:nvSpPr>
            <p:cNvPr id="73" name="円/楕円 72"/>
            <p:cNvSpPr/>
            <p:nvPr/>
          </p:nvSpPr>
          <p:spPr bwMode="auto">
            <a:xfrm>
              <a:off x="7844561" y="4407621"/>
              <a:ext cx="360000" cy="360000"/>
            </a:xfrm>
            <a:prstGeom prst="ellipse">
              <a:avLst/>
            </a:prstGeom>
            <a:solidFill>
              <a:srgbClr val="0000FF"/>
            </a:solidFill>
            <a:ln w="9525" cap="flat" cmpd="sng" algn="ctr">
              <a:solidFill>
                <a:srgbClr val="FFFFFF"/>
              </a:solidFill>
              <a:prstDash val="solid"/>
              <a:round/>
              <a:headEnd type="none" w="med" len="med"/>
              <a:tailEnd type="none" w="med" len="med"/>
            </a:ln>
            <a:effectLst/>
          </p:spPr>
          <p:txBody>
            <a:bodyPr vert="horz" wrap="none" lIns="36000" tIns="108000" rIns="36000" bIns="36000" numCol="1" rtlCol="0" anchor="ctr" anchorCtr="1" compatLnSpc="1">
              <a:prstTxWarp prst="textNoShape">
                <a:avLst/>
              </a:prstTxWarp>
            </a:bodyPr>
            <a:lstStyle/>
            <a:p>
              <a:pPr algn="ctr" fontAlgn="auto">
                <a:lnSpc>
                  <a:spcPct val="70000"/>
                </a:lnSpc>
                <a:spcAft>
                  <a:spcPts val="0"/>
                </a:spcAft>
                <a:defRPr/>
              </a:pPr>
              <a:r>
                <a:rPr kumimoji="0" lang="en-US" altLang="ja-JP" sz="2000" b="1" kern="0" dirty="0" smtClean="0">
                  <a:solidFill>
                    <a:srgbClr val="FFFFFF"/>
                  </a:solidFill>
                  <a:latin typeface="Arial" charset="0"/>
                  <a:ea typeface="HGPｺﾞｼｯｸE" pitchFamily="50" charset="-128"/>
                </a:rPr>
                <a:t>26</a:t>
              </a:r>
            </a:p>
          </p:txBody>
        </p:sp>
        <p:sp>
          <p:nvSpPr>
            <p:cNvPr id="74" name="円/楕円 73"/>
            <p:cNvSpPr/>
            <p:nvPr/>
          </p:nvSpPr>
          <p:spPr bwMode="auto">
            <a:xfrm>
              <a:off x="7325240" y="4407621"/>
              <a:ext cx="360000" cy="360000"/>
            </a:xfrm>
            <a:prstGeom prst="ellipse">
              <a:avLst/>
            </a:prstGeom>
            <a:solidFill>
              <a:srgbClr val="0000FF"/>
            </a:solidFill>
            <a:ln w="9525" cap="flat" cmpd="sng" algn="ctr">
              <a:solidFill>
                <a:srgbClr val="FFFFFF"/>
              </a:solidFill>
              <a:prstDash val="solid"/>
              <a:round/>
              <a:headEnd type="none" w="med" len="med"/>
              <a:tailEnd type="none" w="med" len="med"/>
            </a:ln>
            <a:effectLst/>
          </p:spPr>
          <p:txBody>
            <a:bodyPr vert="horz" wrap="none" lIns="36000" tIns="108000" rIns="36000" bIns="36000" numCol="1" rtlCol="0" anchor="ctr" anchorCtr="1" compatLnSpc="1">
              <a:prstTxWarp prst="textNoShape">
                <a:avLst/>
              </a:prstTxWarp>
            </a:bodyPr>
            <a:lstStyle/>
            <a:p>
              <a:pPr algn="ctr" fontAlgn="auto">
                <a:lnSpc>
                  <a:spcPct val="70000"/>
                </a:lnSpc>
                <a:spcAft>
                  <a:spcPts val="0"/>
                </a:spcAft>
                <a:defRPr/>
              </a:pPr>
              <a:r>
                <a:rPr kumimoji="0" lang="en-US" altLang="ja-JP" sz="2000" b="1" kern="0" dirty="0" smtClean="0">
                  <a:solidFill>
                    <a:srgbClr val="FFFFFF"/>
                  </a:solidFill>
                  <a:latin typeface="Arial" charset="0"/>
                  <a:ea typeface="HGPｺﾞｼｯｸE" pitchFamily="50" charset="-128"/>
                </a:rPr>
                <a:t>31</a:t>
              </a:r>
              <a:endParaRPr kumimoji="0" lang="ja-JP" altLang="en-US" sz="2000" b="1" kern="0" dirty="0" smtClean="0">
                <a:solidFill>
                  <a:srgbClr val="FFFFFF"/>
                </a:solidFill>
                <a:latin typeface="Arial" charset="0"/>
                <a:ea typeface="HGPｺﾞｼｯｸE" pitchFamily="50" charset="-128"/>
              </a:endParaRPr>
            </a:p>
          </p:txBody>
        </p:sp>
        <p:sp>
          <p:nvSpPr>
            <p:cNvPr id="75" name="円/楕円 74"/>
            <p:cNvSpPr/>
            <p:nvPr/>
          </p:nvSpPr>
          <p:spPr bwMode="auto">
            <a:xfrm>
              <a:off x="7929006" y="4746433"/>
              <a:ext cx="360000" cy="360000"/>
            </a:xfrm>
            <a:prstGeom prst="ellipse">
              <a:avLst/>
            </a:prstGeom>
            <a:solidFill>
              <a:srgbClr val="0000FF"/>
            </a:solidFill>
            <a:ln w="9525" cap="flat" cmpd="sng" algn="ctr">
              <a:solidFill>
                <a:srgbClr val="FFFFFF"/>
              </a:solidFill>
              <a:prstDash val="solid"/>
              <a:round/>
              <a:headEnd type="none" w="med" len="med"/>
              <a:tailEnd type="none" w="med" len="med"/>
            </a:ln>
            <a:effectLst/>
          </p:spPr>
          <p:txBody>
            <a:bodyPr vert="horz" wrap="none" lIns="36000" tIns="108000" rIns="36000" bIns="36000" numCol="1" rtlCol="0" anchor="ctr" anchorCtr="1" compatLnSpc="1">
              <a:prstTxWarp prst="textNoShape">
                <a:avLst/>
              </a:prstTxWarp>
            </a:bodyPr>
            <a:lstStyle/>
            <a:p>
              <a:pPr algn="ctr" fontAlgn="auto">
                <a:lnSpc>
                  <a:spcPct val="70000"/>
                </a:lnSpc>
                <a:spcAft>
                  <a:spcPts val="0"/>
                </a:spcAft>
                <a:defRPr/>
              </a:pPr>
              <a:r>
                <a:rPr kumimoji="0" lang="en-US" altLang="ja-JP" sz="2000" b="1" kern="0" dirty="0" smtClean="0">
                  <a:solidFill>
                    <a:srgbClr val="FFFFFF"/>
                  </a:solidFill>
                  <a:latin typeface="Arial" charset="0"/>
                  <a:ea typeface="HGPｺﾞｼｯｸE" pitchFamily="50" charset="-128"/>
                </a:rPr>
                <a:t>89</a:t>
              </a:r>
              <a:endParaRPr kumimoji="0" lang="ja-JP" altLang="en-US" sz="2000" b="1" kern="0" dirty="0" smtClean="0">
                <a:solidFill>
                  <a:srgbClr val="FFFFFF"/>
                </a:solidFill>
                <a:latin typeface="Arial" charset="0"/>
                <a:ea typeface="HGPｺﾞｼｯｸE" pitchFamily="50" charset="-128"/>
              </a:endParaRPr>
            </a:p>
          </p:txBody>
        </p:sp>
        <p:sp>
          <p:nvSpPr>
            <p:cNvPr id="76" name="円/楕円 75"/>
            <p:cNvSpPr/>
            <p:nvPr/>
          </p:nvSpPr>
          <p:spPr bwMode="auto">
            <a:xfrm>
              <a:off x="8358535" y="5263066"/>
              <a:ext cx="360000" cy="360000"/>
            </a:xfrm>
            <a:prstGeom prst="ellipse">
              <a:avLst/>
            </a:prstGeom>
            <a:solidFill>
              <a:srgbClr val="0000FF"/>
            </a:solidFill>
            <a:ln w="9525" cap="flat" cmpd="sng" algn="ctr">
              <a:solidFill>
                <a:srgbClr val="FFFFFF"/>
              </a:solidFill>
              <a:prstDash val="solid"/>
              <a:round/>
              <a:headEnd type="none" w="med" len="med"/>
              <a:tailEnd type="none" w="med" len="med"/>
            </a:ln>
            <a:effectLst/>
          </p:spPr>
          <p:txBody>
            <a:bodyPr vert="horz" wrap="none" lIns="36000" tIns="108000" rIns="36000" bIns="36000" numCol="1" rtlCol="0" anchor="ctr" anchorCtr="1" compatLnSpc="1">
              <a:prstTxWarp prst="textNoShape">
                <a:avLst/>
              </a:prstTxWarp>
            </a:bodyPr>
            <a:lstStyle/>
            <a:p>
              <a:pPr algn="ctr" fontAlgn="auto">
                <a:lnSpc>
                  <a:spcPct val="70000"/>
                </a:lnSpc>
                <a:spcAft>
                  <a:spcPts val="0"/>
                </a:spcAft>
                <a:defRPr/>
              </a:pPr>
              <a:r>
                <a:rPr kumimoji="0" lang="en-US" altLang="ja-JP" sz="2000" b="1" kern="0" dirty="0" smtClean="0">
                  <a:solidFill>
                    <a:srgbClr val="FFFFFF"/>
                  </a:solidFill>
                  <a:latin typeface="Arial" charset="0"/>
                  <a:ea typeface="HGPｺﾞｼｯｸE" pitchFamily="50" charset="-128"/>
                </a:rPr>
                <a:t>54</a:t>
              </a:r>
              <a:endParaRPr kumimoji="0" lang="ja-JP" altLang="en-US" sz="2000" b="1" kern="0" dirty="0" smtClean="0">
                <a:solidFill>
                  <a:srgbClr val="FFFFFF"/>
                </a:solidFill>
                <a:latin typeface="Arial" charset="0"/>
                <a:ea typeface="HGPｺﾞｼｯｸE" pitchFamily="50" charset="-128"/>
              </a:endParaRPr>
            </a:p>
          </p:txBody>
        </p:sp>
        <p:sp>
          <p:nvSpPr>
            <p:cNvPr id="77" name="円/楕円 76"/>
            <p:cNvSpPr/>
            <p:nvPr/>
          </p:nvSpPr>
          <p:spPr bwMode="auto">
            <a:xfrm>
              <a:off x="7922005" y="5116932"/>
              <a:ext cx="360000" cy="360000"/>
            </a:xfrm>
            <a:prstGeom prst="ellipse">
              <a:avLst/>
            </a:prstGeom>
            <a:solidFill>
              <a:srgbClr val="0000FF"/>
            </a:solidFill>
            <a:ln w="9525" cap="flat" cmpd="sng" algn="ctr">
              <a:solidFill>
                <a:srgbClr val="FFFFFF"/>
              </a:solidFill>
              <a:prstDash val="solid"/>
              <a:round/>
              <a:headEnd type="none" w="med" len="med"/>
              <a:tailEnd type="none" w="med" len="med"/>
            </a:ln>
            <a:effectLst/>
          </p:spPr>
          <p:txBody>
            <a:bodyPr vert="horz" wrap="none" lIns="36000" tIns="108000" rIns="36000" bIns="36000" numCol="1" rtlCol="0" anchor="ctr" anchorCtr="1" compatLnSpc="1">
              <a:prstTxWarp prst="textNoShape">
                <a:avLst/>
              </a:prstTxWarp>
            </a:bodyPr>
            <a:lstStyle/>
            <a:p>
              <a:pPr algn="ctr" fontAlgn="auto">
                <a:lnSpc>
                  <a:spcPct val="70000"/>
                </a:lnSpc>
                <a:spcAft>
                  <a:spcPts val="0"/>
                </a:spcAft>
                <a:defRPr/>
              </a:pPr>
              <a:r>
                <a:rPr kumimoji="0" lang="en-US" altLang="ja-JP" sz="2000" b="1" kern="0" dirty="0" smtClean="0">
                  <a:solidFill>
                    <a:srgbClr val="FFFFFF"/>
                  </a:solidFill>
                  <a:latin typeface="Arial" charset="0"/>
                  <a:ea typeface="HGPｺﾞｼｯｸE" pitchFamily="50" charset="-128"/>
                </a:rPr>
                <a:t>65</a:t>
              </a:r>
              <a:endParaRPr kumimoji="0" lang="ja-JP" altLang="en-US" sz="2000" b="1" kern="0" dirty="0" smtClean="0">
                <a:solidFill>
                  <a:srgbClr val="FFFFFF"/>
                </a:solidFill>
                <a:latin typeface="Arial" charset="0"/>
                <a:ea typeface="HGPｺﾞｼｯｸE" pitchFamily="50" charset="-128"/>
              </a:endParaRPr>
            </a:p>
          </p:txBody>
        </p:sp>
        <p:sp>
          <p:nvSpPr>
            <p:cNvPr id="78" name="円/楕円 77"/>
            <p:cNvSpPr/>
            <p:nvPr/>
          </p:nvSpPr>
          <p:spPr bwMode="auto">
            <a:xfrm>
              <a:off x="7922005" y="5586160"/>
              <a:ext cx="360000" cy="360000"/>
            </a:xfrm>
            <a:prstGeom prst="ellipse">
              <a:avLst/>
            </a:prstGeom>
            <a:solidFill>
              <a:srgbClr val="0000FF"/>
            </a:solidFill>
            <a:ln w="9525" cap="flat" cmpd="sng" algn="ctr">
              <a:solidFill>
                <a:srgbClr val="FFFFFF"/>
              </a:solidFill>
              <a:prstDash val="solid"/>
              <a:round/>
              <a:headEnd type="none" w="med" len="med"/>
              <a:tailEnd type="none" w="med" len="med"/>
            </a:ln>
            <a:effectLst/>
          </p:spPr>
          <p:txBody>
            <a:bodyPr vert="horz" wrap="none" lIns="36000" tIns="108000" rIns="36000" bIns="36000" numCol="1" rtlCol="0" anchor="ctr" anchorCtr="1" compatLnSpc="1">
              <a:prstTxWarp prst="textNoShape">
                <a:avLst/>
              </a:prstTxWarp>
            </a:bodyPr>
            <a:lstStyle/>
            <a:p>
              <a:pPr algn="ctr" fontAlgn="auto">
                <a:lnSpc>
                  <a:spcPct val="70000"/>
                </a:lnSpc>
                <a:spcAft>
                  <a:spcPts val="0"/>
                </a:spcAft>
                <a:defRPr/>
              </a:pPr>
              <a:r>
                <a:rPr kumimoji="0" lang="en-US" altLang="ja-JP" sz="2000" b="1" kern="0" dirty="0" smtClean="0">
                  <a:solidFill>
                    <a:srgbClr val="FFFFFF"/>
                  </a:solidFill>
                  <a:latin typeface="Arial" charset="0"/>
                  <a:ea typeface="HGPｺﾞｼｯｸE" pitchFamily="50" charset="-128"/>
                </a:rPr>
                <a:t>98</a:t>
              </a:r>
              <a:endParaRPr kumimoji="0" lang="ja-JP" altLang="en-US" sz="2000" b="1" kern="0" dirty="0" smtClean="0">
                <a:solidFill>
                  <a:srgbClr val="FFFFFF"/>
                </a:solidFill>
                <a:latin typeface="Arial" charset="0"/>
                <a:ea typeface="HGPｺﾞｼｯｸE" pitchFamily="50" charset="-128"/>
              </a:endParaRPr>
            </a:p>
          </p:txBody>
        </p:sp>
        <p:sp>
          <p:nvSpPr>
            <p:cNvPr id="79" name="円/楕円 78"/>
            <p:cNvSpPr/>
            <p:nvPr/>
          </p:nvSpPr>
          <p:spPr bwMode="auto">
            <a:xfrm>
              <a:off x="6760185" y="3513917"/>
              <a:ext cx="360000" cy="360000"/>
            </a:xfrm>
            <a:prstGeom prst="ellipse">
              <a:avLst/>
            </a:prstGeom>
            <a:solidFill>
              <a:srgbClr val="0000FF"/>
            </a:solidFill>
            <a:ln w="9525" cap="flat" cmpd="sng" algn="ctr">
              <a:solidFill>
                <a:srgbClr val="FFFFFF"/>
              </a:solidFill>
              <a:prstDash val="solid"/>
              <a:round/>
              <a:headEnd type="none" w="med" len="med"/>
              <a:tailEnd type="none" w="med" len="med"/>
            </a:ln>
            <a:effectLst/>
          </p:spPr>
          <p:txBody>
            <a:bodyPr vert="horz" wrap="none" lIns="36000" tIns="108000" rIns="36000" bIns="36000" numCol="1" rtlCol="0" anchor="ctr" anchorCtr="1" compatLnSpc="1">
              <a:prstTxWarp prst="textNoShape">
                <a:avLst/>
              </a:prstTxWarp>
            </a:bodyPr>
            <a:lstStyle/>
            <a:p>
              <a:pPr algn="ctr" fontAlgn="auto">
                <a:lnSpc>
                  <a:spcPct val="70000"/>
                </a:lnSpc>
                <a:spcAft>
                  <a:spcPts val="0"/>
                </a:spcAft>
                <a:defRPr/>
              </a:pPr>
              <a:r>
                <a:rPr kumimoji="0" lang="en-US" altLang="ja-JP" sz="2000" b="1" kern="0" dirty="0" smtClean="0">
                  <a:solidFill>
                    <a:srgbClr val="FFFFFF"/>
                  </a:solidFill>
                  <a:latin typeface="Arial" charset="0"/>
                  <a:ea typeface="HGPｺﾞｼｯｸE" pitchFamily="50" charset="-128"/>
                </a:rPr>
                <a:t>16</a:t>
              </a:r>
              <a:endParaRPr kumimoji="0" lang="ja-JP" altLang="en-US" sz="2000" b="1" kern="0" dirty="0" smtClean="0">
                <a:solidFill>
                  <a:srgbClr val="FFFFFF"/>
                </a:solidFill>
                <a:latin typeface="Arial" charset="0"/>
                <a:ea typeface="HGPｺﾞｼｯｸE" pitchFamily="50" charset="-128"/>
              </a:endParaRPr>
            </a:p>
          </p:txBody>
        </p:sp>
        <p:sp>
          <p:nvSpPr>
            <p:cNvPr id="80" name="円/楕円 79"/>
            <p:cNvSpPr/>
            <p:nvPr/>
          </p:nvSpPr>
          <p:spPr bwMode="auto">
            <a:xfrm>
              <a:off x="6146485" y="3604342"/>
              <a:ext cx="360000" cy="360000"/>
            </a:xfrm>
            <a:prstGeom prst="ellipse">
              <a:avLst/>
            </a:prstGeom>
            <a:solidFill>
              <a:srgbClr val="0000FF"/>
            </a:solidFill>
            <a:ln w="9525" cap="flat" cmpd="sng" algn="ctr">
              <a:solidFill>
                <a:srgbClr val="FFFFFF"/>
              </a:solidFill>
              <a:prstDash val="solid"/>
              <a:round/>
              <a:headEnd type="none" w="med" len="med"/>
              <a:tailEnd type="none" w="med" len="med"/>
            </a:ln>
            <a:effectLst/>
          </p:spPr>
          <p:txBody>
            <a:bodyPr vert="horz" wrap="none" lIns="36000" tIns="108000" rIns="36000" bIns="36000" numCol="1" rtlCol="0" anchor="ctr" anchorCtr="1" compatLnSpc="1">
              <a:prstTxWarp prst="textNoShape">
                <a:avLst/>
              </a:prstTxWarp>
            </a:bodyPr>
            <a:lstStyle/>
            <a:p>
              <a:pPr algn="ctr" fontAlgn="auto">
                <a:lnSpc>
                  <a:spcPct val="70000"/>
                </a:lnSpc>
                <a:spcAft>
                  <a:spcPts val="0"/>
                </a:spcAft>
                <a:defRPr/>
              </a:pPr>
              <a:r>
                <a:rPr kumimoji="0" lang="en-US" altLang="ja-JP" sz="2000" b="1" kern="0" dirty="0" smtClean="0">
                  <a:solidFill>
                    <a:srgbClr val="FFFFFF"/>
                  </a:solidFill>
                  <a:latin typeface="Arial" charset="0"/>
                  <a:ea typeface="HGPｺﾞｼｯｸE" pitchFamily="50" charset="-128"/>
                </a:rPr>
                <a:t>19</a:t>
              </a:r>
              <a:endParaRPr kumimoji="0" lang="ja-JP" altLang="en-US" sz="2000" b="1" kern="0" dirty="0" smtClean="0">
                <a:solidFill>
                  <a:srgbClr val="FFFFFF"/>
                </a:solidFill>
                <a:latin typeface="Arial" charset="0"/>
                <a:ea typeface="HGPｺﾞｼｯｸE" pitchFamily="50" charset="-128"/>
              </a:endParaRPr>
            </a:p>
          </p:txBody>
        </p:sp>
        <p:sp>
          <p:nvSpPr>
            <p:cNvPr id="81" name="円/楕円 80"/>
            <p:cNvSpPr/>
            <p:nvPr/>
          </p:nvSpPr>
          <p:spPr bwMode="auto">
            <a:xfrm>
              <a:off x="5563182" y="3041317"/>
              <a:ext cx="360000" cy="360000"/>
            </a:xfrm>
            <a:prstGeom prst="ellipse">
              <a:avLst/>
            </a:prstGeom>
            <a:solidFill>
              <a:srgbClr val="0000FF"/>
            </a:solidFill>
            <a:ln w="9525" cap="flat" cmpd="sng" algn="ctr">
              <a:solidFill>
                <a:srgbClr val="FFFFFF"/>
              </a:solidFill>
              <a:prstDash val="solid"/>
              <a:round/>
              <a:headEnd type="none" w="med" len="med"/>
              <a:tailEnd type="none" w="med" len="med"/>
            </a:ln>
            <a:effectLst/>
          </p:spPr>
          <p:txBody>
            <a:bodyPr vert="horz" wrap="none" lIns="36000" tIns="108000" rIns="36000" bIns="36000" numCol="1" rtlCol="0" anchor="ctr" anchorCtr="1" compatLnSpc="1">
              <a:prstTxWarp prst="textNoShape">
                <a:avLst/>
              </a:prstTxWarp>
            </a:bodyPr>
            <a:lstStyle/>
            <a:p>
              <a:pPr algn="ctr" fontAlgn="auto">
                <a:lnSpc>
                  <a:spcPct val="70000"/>
                </a:lnSpc>
                <a:spcAft>
                  <a:spcPts val="0"/>
                </a:spcAft>
                <a:defRPr/>
              </a:pPr>
              <a:r>
                <a:rPr kumimoji="0" lang="en-US" altLang="ja-JP" sz="2000" b="1" kern="0" dirty="0" smtClean="0">
                  <a:solidFill>
                    <a:srgbClr val="FFFFFF"/>
                  </a:solidFill>
                  <a:latin typeface="Arial" charset="0"/>
                  <a:ea typeface="HGPｺﾞｼｯｸE" pitchFamily="50" charset="-128"/>
                </a:rPr>
                <a:t>11</a:t>
              </a:r>
              <a:endParaRPr kumimoji="0" lang="ja-JP" altLang="en-US" sz="2000" b="1" kern="0" dirty="0" smtClean="0">
                <a:solidFill>
                  <a:srgbClr val="FFFFFF"/>
                </a:solidFill>
                <a:latin typeface="Arial" charset="0"/>
                <a:ea typeface="HGPｺﾞｼｯｸE" pitchFamily="50" charset="-128"/>
              </a:endParaRPr>
            </a:p>
          </p:txBody>
        </p:sp>
        <p:sp>
          <p:nvSpPr>
            <p:cNvPr id="82" name="円/楕円 81"/>
            <p:cNvSpPr/>
            <p:nvPr/>
          </p:nvSpPr>
          <p:spPr bwMode="auto">
            <a:xfrm>
              <a:off x="6736688" y="5251945"/>
              <a:ext cx="360000" cy="360000"/>
            </a:xfrm>
            <a:prstGeom prst="ellipse">
              <a:avLst/>
            </a:prstGeom>
            <a:solidFill>
              <a:srgbClr val="0000FF"/>
            </a:solidFill>
            <a:ln w="9525" cap="flat" cmpd="sng" algn="ctr">
              <a:solidFill>
                <a:srgbClr val="FFFFFF"/>
              </a:solidFill>
              <a:prstDash val="solid"/>
              <a:round/>
              <a:headEnd type="none" w="med" len="med"/>
              <a:tailEnd type="none" w="med" len="med"/>
            </a:ln>
            <a:effectLst/>
          </p:spPr>
          <p:txBody>
            <a:bodyPr vert="horz" wrap="none" lIns="36000" tIns="108000" rIns="36000" bIns="36000" numCol="1" rtlCol="0" anchor="ctr" anchorCtr="1" compatLnSpc="1">
              <a:prstTxWarp prst="textNoShape">
                <a:avLst/>
              </a:prstTxWarp>
            </a:bodyPr>
            <a:lstStyle/>
            <a:p>
              <a:pPr algn="ctr" fontAlgn="auto">
                <a:lnSpc>
                  <a:spcPct val="70000"/>
                </a:lnSpc>
                <a:spcAft>
                  <a:spcPts val="0"/>
                </a:spcAft>
                <a:defRPr/>
              </a:pPr>
              <a:r>
                <a:rPr kumimoji="0" lang="en-US" altLang="ja-JP" sz="2000" b="1" kern="0" dirty="0" smtClean="0">
                  <a:solidFill>
                    <a:srgbClr val="FFFFFF"/>
                  </a:solidFill>
                  <a:latin typeface="Arial" charset="0"/>
                  <a:ea typeface="HGPｺﾞｼｯｸE" pitchFamily="50" charset="-128"/>
                </a:rPr>
                <a:t>22</a:t>
              </a:r>
              <a:endParaRPr kumimoji="0" lang="ja-JP" altLang="en-US" sz="2000" b="1" kern="0" dirty="0" smtClean="0">
                <a:solidFill>
                  <a:srgbClr val="FFFFFF"/>
                </a:solidFill>
                <a:latin typeface="Arial" charset="0"/>
                <a:ea typeface="HGPｺﾞｼｯｸE" pitchFamily="50" charset="-128"/>
              </a:endParaRPr>
            </a:p>
          </p:txBody>
        </p:sp>
        <p:sp>
          <p:nvSpPr>
            <p:cNvPr id="83" name="円/楕円 82"/>
            <p:cNvSpPr/>
            <p:nvPr/>
          </p:nvSpPr>
          <p:spPr bwMode="auto">
            <a:xfrm>
              <a:off x="5546249" y="3708794"/>
              <a:ext cx="360000" cy="360000"/>
            </a:xfrm>
            <a:prstGeom prst="ellipse">
              <a:avLst/>
            </a:prstGeom>
            <a:solidFill>
              <a:srgbClr val="0000FF"/>
            </a:solidFill>
            <a:ln w="9525" cap="flat" cmpd="sng" algn="ctr">
              <a:solidFill>
                <a:srgbClr val="FFFFFF"/>
              </a:solidFill>
              <a:prstDash val="solid"/>
              <a:round/>
              <a:headEnd type="none" w="med" len="med"/>
              <a:tailEnd type="none" w="med" len="med"/>
            </a:ln>
            <a:effectLst/>
          </p:spPr>
          <p:txBody>
            <a:bodyPr vert="horz" wrap="none" lIns="36000" tIns="108000" rIns="36000" bIns="36000" numCol="1" rtlCol="0" anchor="ctr" anchorCtr="1" compatLnSpc="1">
              <a:prstTxWarp prst="textNoShape">
                <a:avLst/>
              </a:prstTxWarp>
            </a:bodyPr>
            <a:lstStyle/>
            <a:p>
              <a:pPr algn="ctr" fontAlgn="auto">
                <a:lnSpc>
                  <a:spcPct val="70000"/>
                </a:lnSpc>
                <a:spcAft>
                  <a:spcPts val="0"/>
                </a:spcAft>
                <a:defRPr/>
              </a:pPr>
              <a:r>
                <a:rPr kumimoji="0" lang="en-US" altLang="ja-JP" sz="2000" b="1" kern="0" dirty="0" smtClean="0">
                  <a:solidFill>
                    <a:srgbClr val="FFFFFF"/>
                  </a:solidFill>
                  <a:latin typeface="Arial" charset="0"/>
                  <a:ea typeface="HGPｺﾞｼｯｸE" pitchFamily="50" charset="-128"/>
                </a:rPr>
                <a:t>3</a:t>
              </a:r>
              <a:endParaRPr kumimoji="0" lang="ja-JP" altLang="en-US" sz="2000" b="1" kern="0" dirty="0" smtClean="0">
                <a:solidFill>
                  <a:srgbClr val="FFFFFF"/>
                </a:solidFill>
                <a:latin typeface="Arial" charset="0"/>
                <a:ea typeface="HGPｺﾞｼｯｸE" pitchFamily="50" charset="-128"/>
              </a:endParaRPr>
            </a:p>
          </p:txBody>
        </p:sp>
        <p:sp>
          <p:nvSpPr>
            <p:cNvPr id="84" name="円/楕円 83"/>
            <p:cNvSpPr/>
            <p:nvPr/>
          </p:nvSpPr>
          <p:spPr bwMode="auto">
            <a:xfrm>
              <a:off x="6763259" y="4407621"/>
              <a:ext cx="360000" cy="360000"/>
            </a:xfrm>
            <a:prstGeom prst="ellipse">
              <a:avLst/>
            </a:prstGeom>
            <a:solidFill>
              <a:srgbClr val="0000FF"/>
            </a:solidFill>
            <a:ln w="9525" cap="flat" cmpd="sng" algn="ctr">
              <a:solidFill>
                <a:srgbClr val="FFFFFF"/>
              </a:solidFill>
              <a:prstDash val="solid"/>
              <a:round/>
              <a:headEnd type="none" w="med" len="med"/>
              <a:tailEnd type="none" w="med" len="med"/>
            </a:ln>
            <a:effectLst/>
          </p:spPr>
          <p:txBody>
            <a:bodyPr vert="horz" wrap="none" lIns="36000" tIns="108000" rIns="36000" bIns="36000" numCol="1" rtlCol="0" anchor="ctr" anchorCtr="1" compatLnSpc="1">
              <a:prstTxWarp prst="textNoShape">
                <a:avLst/>
              </a:prstTxWarp>
            </a:bodyPr>
            <a:lstStyle/>
            <a:p>
              <a:pPr algn="ctr" fontAlgn="auto">
                <a:lnSpc>
                  <a:spcPct val="70000"/>
                </a:lnSpc>
                <a:spcAft>
                  <a:spcPts val="0"/>
                </a:spcAft>
                <a:defRPr/>
              </a:pPr>
              <a:r>
                <a:rPr kumimoji="0" lang="en-US" altLang="ja-JP" sz="2000" b="1" kern="0" dirty="0" smtClean="0">
                  <a:solidFill>
                    <a:srgbClr val="FFFFFF"/>
                  </a:solidFill>
                  <a:latin typeface="Arial" charset="0"/>
                  <a:ea typeface="HGPｺﾞｼｯｸE" pitchFamily="50" charset="-128"/>
                </a:rPr>
                <a:t>14</a:t>
              </a:r>
              <a:endParaRPr kumimoji="0" lang="ja-JP" altLang="en-US" sz="2000" b="1" kern="0" dirty="0" smtClean="0">
                <a:solidFill>
                  <a:srgbClr val="FFFFFF"/>
                </a:solidFill>
                <a:latin typeface="Arial" charset="0"/>
                <a:ea typeface="HGPｺﾞｼｯｸE" pitchFamily="50" charset="-128"/>
              </a:endParaRPr>
            </a:p>
          </p:txBody>
        </p:sp>
        <p:sp>
          <p:nvSpPr>
            <p:cNvPr id="85" name="円/楕円 84"/>
            <p:cNvSpPr/>
            <p:nvPr/>
          </p:nvSpPr>
          <p:spPr bwMode="auto">
            <a:xfrm>
              <a:off x="6119530" y="4746433"/>
              <a:ext cx="360000" cy="360000"/>
            </a:xfrm>
            <a:prstGeom prst="ellipse">
              <a:avLst/>
            </a:prstGeom>
            <a:solidFill>
              <a:srgbClr val="0000FF"/>
            </a:solidFill>
            <a:ln w="9525" cap="flat" cmpd="sng" algn="ctr">
              <a:solidFill>
                <a:srgbClr val="FFFFFF"/>
              </a:solidFill>
              <a:prstDash val="solid"/>
              <a:round/>
              <a:headEnd type="none" w="med" len="med"/>
              <a:tailEnd type="none" w="med" len="med"/>
            </a:ln>
            <a:effectLst/>
          </p:spPr>
          <p:txBody>
            <a:bodyPr vert="horz" wrap="none" lIns="36000" tIns="108000" rIns="36000" bIns="36000" numCol="1" rtlCol="0" anchor="ctr" anchorCtr="1" compatLnSpc="1">
              <a:prstTxWarp prst="textNoShape">
                <a:avLst/>
              </a:prstTxWarp>
            </a:bodyPr>
            <a:lstStyle/>
            <a:p>
              <a:pPr algn="ctr" fontAlgn="auto">
                <a:lnSpc>
                  <a:spcPct val="70000"/>
                </a:lnSpc>
                <a:spcAft>
                  <a:spcPts val="0"/>
                </a:spcAft>
                <a:defRPr/>
              </a:pPr>
              <a:r>
                <a:rPr kumimoji="0" lang="en-US" altLang="ja-JP" sz="2000" b="1" kern="0" dirty="0" smtClean="0">
                  <a:solidFill>
                    <a:srgbClr val="FFFFFF"/>
                  </a:solidFill>
                  <a:latin typeface="Arial" charset="0"/>
                  <a:ea typeface="HGPｺﾞｼｯｸE" pitchFamily="50" charset="-128"/>
                </a:rPr>
                <a:t>31</a:t>
              </a:r>
              <a:endParaRPr kumimoji="0" lang="ja-JP" altLang="en-US" sz="2000" b="1" kern="0" dirty="0" smtClean="0">
                <a:solidFill>
                  <a:srgbClr val="FFFFFF"/>
                </a:solidFill>
                <a:latin typeface="Arial" charset="0"/>
                <a:ea typeface="HGPｺﾞｼｯｸE" pitchFamily="50" charset="-128"/>
              </a:endParaRPr>
            </a:p>
          </p:txBody>
        </p:sp>
        <p:sp>
          <p:nvSpPr>
            <p:cNvPr id="86" name="円/楕円 85"/>
            <p:cNvSpPr/>
            <p:nvPr/>
          </p:nvSpPr>
          <p:spPr bwMode="auto">
            <a:xfrm>
              <a:off x="6751321" y="5947872"/>
              <a:ext cx="360000" cy="360000"/>
            </a:xfrm>
            <a:prstGeom prst="ellipse">
              <a:avLst/>
            </a:prstGeom>
            <a:solidFill>
              <a:srgbClr val="0000FF"/>
            </a:solidFill>
            <a:ln w="9525" cap="flat" cmpd="sng" algn="ctr">
              <a:solidFill>
                <a:srgbClr val="FFFFFF"/>
              </a:solidFill>
              <a:prstDash val="solid"/>
              <a:round/>
              <a:headEnd type="none" w="med" len="med"/>
              <a:tailEnd type="none" w="med" len="med"/>
            </a:ln>
            <a:effectLst/>
          </p:spPr>
          <p:txBody>
            <a:bodyPr vert="horz" wrap="none" lIns="36000" tIns="108000" rIns="36000" bIns="36000" numCol="1" rtlCol="0" anchor="ctr" anchorCtr="1" compatLnSpc="1">
              <a:prstTxWarp prst="textNoShape">
                <a:avLst/>
              </a:prstTxWarp>
            </a:bodyPr>
            <a:lstStyle/>
            <a:p>
              <a:pPr algn="ctr" fontAlgn="auto">
                <a:lnSpc>
                  <a:spcPct val="70000"/>
                </a:lnSpc>
                <a:spcAft>
                  <a:spcPts val="0"/>
                </a:spcAft>
                <a:defRPr/>
              </a:pPr>
              <a:r>
                <a:rPr kumimoji="0" lang="en-US" altLang="ja-JP" sz="2000" b="1" kern="0" dirty="0" smtClean="0">
                  <a:solidFill>
                    <a:srgbClr val="FFFFFF"/>
                  </a:solidFill>
                  <a:latin typeface="Arial" charset="0"/>
                  <a:ea typeface="HGPｺﾞｼｯｸE" pitchFamily="50" charset="-128"/>
                </a:rPr>
                <a:t>43</a:t>
              </a:r>
              <a:endParaRPr kumimoji="0" lang="ja-JP" altLang="en-US" sz="2000" b="1" kern="0" dirty="0" smtClean="0">
                <a:solidFill>
                  <a:srgbClr val="FFFFFF"/>
                </a:solidFill>
                <a:latin typeface="Arial" charset="0"/>
                <a:ea typeface="HGPｺﾞｼｯｸE" pitchFamily="50" charset="-128"/>
              </a:endParaRPr>
            </a:p>
          </p:txBody>
        </p:sp>
        <p:sp>
          <p:nvSpPr>
            <p:cNvPr id="87" name="円/楕円 86"/>
            <p:cNvSpPr/>
            <p:nvPr/>
          </p:nvSpPr>
          <p:spPr bwMode="auto">
            <a:xfrm>
              <a:off x="6146485" y="5709632"/>
              <a:ext cx="360000" cy="360000"/>
            </a:xfrm>
            <a:prstGeom prst="ellipse">
              <a:avLst/>
            </a:prstGeom>
            <a:solidFill>
              <a:srgbClr val="0000FF"/>
            </a:solidFill>
            <a:ln w="9525" cap="flat" cmpd="sng" algn="ctr">
              <a:solidFill>
                <a:srgbClr val="FFFFFF"/>
              </a:solidFill>
              <a:prstDash val="solid"/>
              <a:round/>
              <a:headEnd type="none" w="med" len="med"/>
              <a:tailEnd type="none" w="med" len="med"/>
            </a:ln>
            <a:effectLst/>
          </p:spPr>
          <p:txBody>
            <a:bodyPr vert="horz" wrap="none" lIns="36000" tIns="108000" rIns="36000" bIns="36000" numCol="1" rtlCol="0" anchor="ctr" anchorCtr="1" compatLnSpc="1">
              <a:prstTxWarp prst="textNoShape">
                <a:avLst/>
              </a:prstTxWarp>
            </a:bodyPr>
            <a:lstStyle/>
            <a:p>
              <a:pPr algn="ctr" fontAlgn="auto">
                <a:lnSpc>
                  <a:spcPct val="70000"/>
                </a:lnSpc>
                <a:spcAft>
                  <a:spcPts val="0"/>
                </a:spcAft>
                <a:defRPr/>
              </a:pPr>
              <a:r>
                <a:rPr kumimoji="0" lang="en-US" altLang="ja-JP" sz="2000" b="1" kern="0" dirty="0" smtClean="0">
                  <a:solidFill>
                    <a:srgbClr val="FFFFFF"/>
                  </a:solidFill>
                  <a:latin typeface="Arial" charset="0"/>
                  <a:ea typeface="HGPｺﾞｼｯｸE" pitchFamily="50" charset="-128"/>
                </a:rPr>
                <a:t>93</a:t>
              </a:r>
              <a:endParaRPr kumimoji="0" lang="ja-JP" altLang="en-US" sz="2000" b="1" kern="0" dirty="0" smtClean="0">
                <a:solidFill>
                  <a:srgbClr val="FFFFFF"/>
                </a:solidFill>
                <a:latin typeface="Arial" charset="0"/>
                <a:ea typeface="HGPｺﾞｼｯｸE" pitchFamily="50" charset="-128"/>
              </a:endParaRPr>
            </a:p>
          </p:txBody>
        </p:sp>
        <p:sp>
          <p:nvSpPr>
            <p:cNvPr id="88" name="円/楕円 87"/>
            <p:cNvSpPr/>
            <p:nvPr/>
          </p:nvSpPr>
          <p:spPr bwMode="auto">
            <a:xfrm>
              <a:off x="5543301" y="5808189"/>
              <a:ext cx="360000" cy="360000"/>
            </a:xfrm>
            <a:prstGeom prst="ellipse">
              <a:avLst/>
            </a:prstGeom>
            <a:solidFill>
              <a:srgbClr val="0000FF"/>
            </a:solidFill>
            <a:ln w="9525" cap="flat" cmpd="sng" algn="ctr">
              <a:solidFill>
                <a:srgbClr val="FFFFFF"/>
              </a:solidFill>
              <a:prstDash val="solid"/>
              <a:round/>
              <a:headEnd type="none" w="med" len="med"/>
              <a:tailEnd type="none" w="med" len="med"/>
            </a:ln>
            <a:effectLst/>
          </p:spPr>
          <p:txBody>
            <a:bodyPr vert="horz" wrap="none" lIns="36000" tIns="108000" rIns="36000" bIns="36000" numCol="1" rtlCol="0" anchor="ctr" anchorCtr="1" compatLnSpc="1">
              <a:prstTxWarp prst="textNoShape">
                <a:avLst/>
              </a:prstTxWarp>
            </a:bodyPr>
            <a:lstStyle/>
            <a:p>
              <a:pPr algn="ctr" fontAlgn="auto">
                <a:lnSpc>
                  <a:spcPct val="70000"/>
                </a:lnSpc>
                <a:spcAft>
                  <a:spcPts val="0"/>
                </a:spcAft>
                <a:defRPr/>
              </a:pPr>
              <a:r>
                <a:rPr kumimoji="0" lang="en-US" altLang="ja-JP" sz="2000" b="1" kern="0" dirty="0" smtClean="0">
                  <a:solidFill>
                    <a:srgbClr val="FFFFFF"/>
                  </a:solidFill>
                  <a:latin typeface="Arial" charset="0"/>
                  <a:ea typeface="HGPｺﾞｼｯｸE" pitchFamily="50" charset="-128"/>
                </a:rPr>
                <a:t>16</a:t>
              </a:r>
              <a:endParaRPr kumimoji="0" lang="ja-JP" altLang="en-US" sz="2000" b="1" kern="0" dirty="0" smtClean="0">
                <a:solidFill>
                  <a:srgbClr val="FFFFFF"/>
                </a:solidFill>
                <a:latin typeface="Arial" charset="0"/>
                <a:ea typeface="HGPｺﾞｼｯｸE" pitchFamily="50" charset="-128"/>
              </a:endParaRPr>
            </a:p>
          </p:txBody>
        </p:sp>
        <p:sp>
          <p:nvSpPr>
            <p:cNvPr id="89" name="円/楕円 88"/>
            <p:cNvSpPr/>
            <p:nvPr/>
          </p:nvSpPr>
          <p:spPr bwMode="auto">
            <a:xfrm>
              <a:off x="5532555" y="5008940"/>
              <a:ext cx="360000" cy="360000"/>
            </a:xfrm>
            <a:prstGeom prst="ellipse">
              <a:avLst/>
            </a:prstGeom>
            <a:solidFill>
              <a:srgbClr val="0000FF"/>
            </a:solidFill>
            <a:ln w="9525" cap="flat" cmpd="sng" algn="ctr">
              <a:solidFill>
                <a:srgbClr val="FFFFFF"/>
              </a:solidFill>
              <a:prstDash val="solid"/>
              <a:round/>
              <a:headEnd type="none" w="med" len="med"/>
              <a:tailEnd type="none" w="med" len="med"/>
            </a:ln>
            <a:effectLst/>
          </p:spPr>
          <p:txBody>
            <a:bodyPr vert="horz" wrap="none" lIns="36000" tIns="108000" rIns="36000" bIns="36000" numCol="1" rtlCol="0" anchor="ctr" anchorCtr="1" compatLnSpc="1">
              <a:prstTxWarp prst="textNoShape">
                <a:avLst/>
              </a:prstTxWarp>
            </a:bodyPr>
            <a:lstStyle/>
            <a:p>
              <a:pPr algn="ctr" fontAlgn="auto">
                <a:lnSpc>
                  <a:spcPct val="70000"/>
                </a:lnSpc>
                <a:spcAft>
                  <a:spcPts val="0"/>
                </a:spcAft>
                <a:defRPr/>
              </a:pPr>
              <a:r>
                <a:rPr kumimoji="0" lang="en-US" altLang="ja-JP" sz="2000" b="1" kern="0" dirty="0" smtClean="0">
                  <a:solidFill>
                    <a:srgbClr val="FFFFFF"/>
                  </a:solidFill>
                  <a:latin typeface="Arial" charset="0"/>
                  <a:ea typeface="HGPｺﾞｼｯｸE" pitchFamily="50" charset="-128"/>
                </a:rPr>
                <a:t>16</a:t>
              </a:r>
              <a:endParaRPr kumimoji="0" lang="ja-JP" altLang="en-US" sz="2000" b="1" kern="0" dirty="0" smtClean="0">
                <a:solidFill>
                  <a:srgbClr val="FFFFFF"/>
                </a:solidFill>
                <a:latin typeface="Arial" charset="0"/>
                <a:ea typeface="HGPｺﾞｼｯｸE" pitchFamily="50" charset="-128"/>
              </a:endParaRPr>
            </a:p>
          </p:txBody>
        </p:sp>
        <p:sp>
          <p:nvSpPr>
            <p:cNvPr id="90" name="円/楕円 89"/>
            <p:cNvSpPr/>
            <p:nvPr/>
          </p:nvSpPr>
          <p:spPr bwMode="auto">
            <a:xfrm>
              <a:off x="5001981" y="4749656"/>
              <a:ext cx="360000" cy="360000"/>
            </a:xfrm>
            <a:prstGeom prst="ellipse">
              <a:avLst/>
            </a:prstGeom>
            <a:solidFill>
              <a:srgbClr val="0000FF"/>
            </a:solidFill>
            <a:ln w="9525" cap="flat" cmpd="sng" algn="ctr">
              <a:solidFill>
                <a:srgbClr val="FFFFFF"/>
              </a:solidFill>
              <a:prstDash val="solid"/>
              <a:round/>
              <a:headEnd type="none" w="med" len="med"/>
              <a:tailEnd type="none" w="med" len="med"/>
            </a:ln>
            <a:effectLst/>
          </p:spPr>
          <p:txBody>
            <a:bodyPr vert="horz" wrap="none" lIns="36000" tIns="108000" rIns="36000" bIns="36000" numCol="1" rtlCol="0" anchor="ctr" anchorCtr="1" compatLnSpc="1">
              <a:prstTxWarp prst="textNoShape">
                <a:avLst/>
              </a:prstTxWarp>
            </a:bodyPr>
            <a:lstStyle/>
            <a:p>
              <a:pPr algn="ctr" fontAlgn="auto">
                <a:lnSpc>
                  <a:spcPct val="70000"/>
                </a:lnSpc>
                <a:spcAft>
                  <a:spcPts val="0"/>
                </a:spcAft>
                <a:defRPr/>
              </a:pPr>
              <a:r>
                <a:rPr kumimoji="0" lang="en-US" altLang="ja-JP" sz="2000" b="1" kern="0" dirty="0" smtClean="0">
                  <a:solidFill>
                    <a:srgbClr val="FFFFFF"/>
                  </a:solidFill>
                  <a:latin typeface="Arial" charset="0"/>
                  <a:ea typeface="HGPｺﾞｼｯｸE" pitchFamily="50" charset="-128"/>
                </a:rPr>
                <a:t>19</a:t>
              </a:r>
              <a:endParaRPr kumimoji="0" lang="ja-JP" altLang="en-US" sz="2000" b="1" kern="0" dirty="0" smtClean="0">
                <a:solidFill>
                  <a:srgbClr val="FFFFFF"/>
                </a:solidFill>
                <a:latin typeface="Arial" charset="0"/>
                <a:ea typeface="HGPｺﾞｼｯｸE" pitchFamily="50" charset="-128"/>
              </a:endParaRPr>
            </a:p>
          </p:txBody>
        </p:sp>
        <p:sp>
          <p:nvSpPr>
            <p:cNvPr id="91" name="円/楕円 90"/>
            <p:cNvSpPr/>
            <p:nvPr/>
          </p:nvSpPr>
          <p:spPr bwMode="auto">
            <a:xfrm>
              <a:off x="4525636" y="5406160"/>
              <a:ext cx="360000" cy="360000"/>
            </a:xfrm>
            <a:prstGeom prst="ellipse">
              <a:avLst/>
            </a:prstGeom>
            <a:solidFill>
              <a:srgbClr val="0000FF"/>
            </a:solidFill>
            <a:ln w="9525" cap="flat" cmpd="sng" algn="ctr">
              <a:solidFill>
                <a:srgbClr val="FFFFFF"/>
              </a:solidFill>
              <a:prstDash val="solid"/>
              <a:round/>
              <a:headEnd type="none" w="med" len="med"/>
              <a:tailEnd type="none" w="med" len="med"/>
            </a:ln>
            <a:effectLst/>
          </p:spPr>
          <p:txBody>
            <a:bodyPr vert="horz" wrap="none" lIns="36000" tIns="108000" rIns="36000" bIns="36000" numCol="1" rtlCol="0" anchor="ctr" anchorCtr="1" compatLnSpc="1">
              <a:prstTxWarp prst="textNoShape">
                <a:avLst/>
              </a:prstTxWarp>
            </a:bodyPr>
            <a:lstStyle/>
            <a:p>
              <a:pPr algn="ctr" fontAlgn="auto">
                <a:lnSpc>
                  <a:spcPct val="70000"/>
                </a:lnSpc>
                <a:spcAft>
                  <a:spcPts val="0"/>
                </a:spcAft>
                <a:defRPr/>
              </a:pPr>
              <a:r>
                <a:rPr kumimoji="0" lang="en-US" altLang="ja-JP" sz="2000" b="1" kern="0" dirty="0" smtClean="0">
                  <a:solidFill>
                    <a:srgbClr val="FFFFFF"/>
                  </a:solidFill>
                  <a:latin typeface="Arial" charset="0"/>
                  <a:ea typeface="HGPｺﾞｼｯｸE" pitchFamily="50" charset="-128"/>
                </a:rPr>
                <a:t>96</a:t>
              </a:r>
              <a:endParaRPr kumimoji="0" lang="ja-JP" altLang="en-US" sz="2000" b="1" kern="0" dirty="0" smtClean="0">
                <a:solidFill>
                  <a:srgbClr val="FFFFFF"/>
                </a:solidFill>
                <a:latin typeface="Arial" charset="0"/>
                <a:ea typeface="HGPｺﾞｼｯｸE" pitchFamily="50" charset="-128"/>
              </a:endParaRPr>
            </a:p>
          </p:txBody>
        </p:sp>
        <p:sp>
          <p:nvSpPr>
            <p:cNvPr id="92" name="円/楕円 91"/>
            <p:cNvSpPr/>
            <p:nvPr/>
          </p:nvSpPr>
          <p:spPr bwMode="auto">
            <a:xfrm>
              <a:off x="4466169" y="4670592"/>
              <a:ext cx="360000" cy="360000"/>
            </a:xfrm>
            <a:prstGeom prst="ellipse">
              <a:avLst/>
            </a:prstGeom>
            <a:solidFill>
              <a:srgbClr val="0000FF"/>
            </a:solidFill>
            <a:ln w="9525" cap="flat" cmpd="sng" algn="ctr">
              <a:solidFill>
                <a:srgbClr val="FFFFFF"/>
              </a:solidFill>
              <a:prstDash val="solid"/>
              <a:round/>
              <a:headEnd type="none" w="med" len="med"/>
              <a:tailEnd type="none" w="med" len="med"/>
            </a:ln>
            <a:effectLst/>
          </p:spPr>
          <p:txBody>
            <a:bodyPr vert="horz" wrap="none" lIns="36000" tIns="108000" rIns="36000" bIns="36000" numCol="1" rtlCol="0" anchor="ctr" anchorCtr="1" compatLnSpc="1">
              <a:prstTxWarp prst="textNoShape">
                <a:avLst/>
              </a:prstTxWarp>
            </a:bodyPr>
            <a:lstStyle/>
            <a:p>
              <a:pPr algn="ctr" fontAlgn="auto">
                <a:lnSpc>
                  <a:spcPct val="70000"/>
                </a:lnSpc>
                <a:spcAft>
                  <a:spcPts val="0"/>
                </a:spcAft>
                <a:defRPr/>
              </a:pPr>
              <a:r>
                <a:rPr kumimoji="0" lang="en-US" altLang="ja-JP" sz="2000" b="1" kern="0" dirty="0" smtClean="0">
                  <a:solidFill>
                    <a:srgbClr val="FFFFFF"/>
                  </a:solidFill>
                  <a:latin typeface="Arial" charset="0"/>
                  <a:ea typeface="HGPｺﾞｼｯｸE" pitchFamily="50" charset="-128"/>
                </a:rPr>
                <a:t>72</a:t>
              </a:r>
              <a:endParaRPr kumimoji="0" lang="ja-JP" altLang="en-US" sz="2000" b="1" kern="0" dirty="0" smtClean="0">
                <a:solidFill>
                  <a:srgbClr val="FFFFFF"/>
                </a:solidFill>
                <a:latin typeface="Arial" charset="0"/>
                <a:ea typeface="HGPｺﾞｼｯｸE" pitchFamily="50" charset="-128"/>
              </a:endParaRPr>
            </a:p>
          </p:txBody>
        </p:sp>
        <p:sp>
          <p:nvSpPr>
            <p:cNvPr id="93" name="円/楕円 92"/>
            <p:cNvSpPr/>
            <p:nvPr/>
          </p:nvSpPr>
          <p:spPr bwMode="auto">
            <a:xfrm>
              <a:off x="5019213" y="5801028"/>
              <a:ext cx="360000" cy="360000"/>
            </a:xfrm>
            <a:prstGeom prst="ellipse">
              <a:avLst/>
            </a:prstGeom>
            <a:solidFill>
              <a:srgbClr val="0000FF"/>
            </a:solidFill>
            <a:ln w="9525" cap="flat" cmpd="sng" algn="ctr">
              <a:solidFill>
                <a:srgbClr val="FFFFFF"/>
              </a:solidFill>
              <a:prstDash val="solid"/>
              <a:round/>
              <a:headEnd type="none" w="med" len="med"/>
              <a:tailEnd type="none" w="med" len="med"/>
            </a:ln>
            <a:effectLst/>
          </p:spPr>
          <p:txBody>
            <a:bodyPr vert="horz" wrap="none" lIns="36000" tIns="108000" rIns="36000" bIns="36000" numCol="1" rtlCol="0" anchor="ctr" anchorCtr="1" compatLnSpc="1">
              <a:prstTxWarp prst="textNoShape">
                <a:avLst/>
              </a:prstTxWarp>
            </a:bodyPr>
            <a:lstStyle/>
            <a:p>
              <a:pPr algn="ctr" fontAlgn="auto">
                <a:lnSpc>
                  <a:spcPct val="70000"/>
                </a:lnSpc>
                <a:spcAft>
                  <a:spcPts val="0"/>
                </a:spcAft>
                <a:defRPr/>
              </a:pPr>
              <a:r>
                <a:rPr kumimoji="0" lang="en-US" altLang="ja-JP" sz="2000" b="1" kern="0" dirty="0" smtClean="0">
                  <a:solidFill>
                    <a:srgbClr val="FFFFFF"/>
                  </a:solidFill>
                  <a:latin typeface="Arial" charset="0"/>
                  <a:ea typeface="HGPｺﾞｼｯｸE" pitchFamily="50" charset="-128"/>
                </a:rPr>
                <a:t>17</a:t>
              </a:r>
              <a:endParaRPr kumimoji="0" lang="ja-JP" altLang="en-US" sz="2000" b="1" kern="0" dirty="0" smtClean="0">
                <a:solidFill>
                  <a:srgbClr val="FFFFFF"/>
                </a:solidFill>
                <a:latin typeface="Arial" charset="0"/>
                <a:ea typeface="HGPｺﾞｼｯｸE" pitchFamily="50" charset="-128"/>
              </a:endParaRPr>
            </a:p>
          </p:txBody>
        </p:sp>
        <p:sp>
          <p:nvSpPr>
            <p:cNvPr id="94" name="円/楕円 93"/>
            <p:cNvSpPr/>
            <p:nvPr/>
          </p:nvSpPr>
          <p:spPr bwMode="auto">
            <a:xfrm>
              <a:off x="4721736" y="6332337"/>
              <a:ext cx="360000" cy="360000"/>
            </a:xfrm>
            <a:prstGeom prst="ellipse">
              <a:avLst/>
            </a:prstGeom>
            <a:solidFill>
              <a:srgbClr val="0000FF"/>
            </a:solidFill>
            <a:ln w="9525" cap="flat" cmpd="sng" algn="ctr">
              <a:solidFill>
                <a:srgbClr val="FFFFFF"/>
              </a:solidFill>
              <a:prstDash val="solid"/>
              <a:round/>
              <a:headEnd type="none" w="med" len="med"/>
              <a:tailEnd type="none" w="med" len="med"/>
            </a:ln>
            <a:effectLst/>
          </p:spPr>
          <p:txBody>
            <a:bodyPr vert="horz" wrap="none" lIns="36000" tIns="108000" rIns="36000" bIns="36000" numCol="1" rtlCol="0" anchor="ctr" anchorCtr="1" compatLnSpc="1">
              <a:prstTxWarp prst="textNoShape">
                <a:avLst/>
              </a:prstTxWarp>
            </a:bodyPr>
            <a:lstStyle/>
            <a:p>
              <a:pPr algn="ctr" fontAlgn="auto">
                <a:lnSpc>
                  <a:spcPct val="70000"/>
                </a:lnSpc>
                <a:spcAft>
                  <a:spcPts val="0"/>
                </a:spcAft>
                <a:defRPr/>
              </a:pPr>
              <a:r>
                <a:rPr kumimoji="0" lang="en-US" altLang="ja-JP" sz="2000" b="1" kern="0" dirty="0" smtClean="0">
                  <a:solidFill>
                    <a:srgbClr val="FFFFFF"/>
                  </a:solidFill>
                  <a:latin typeface="Arial" charset="0"/>
                  <a:ea typeface="HGPｺﾞｼｯｸE" pitchFamily="50" charset="-128"/>
                </a:rPr>
                <a:t>20</a:t>
              </a:r>
              <a:endParaRPr kumimoji="0" lang="ja-JP" altLang="en-US" sz="2000" b="1" kern="0" dirty="0" smtClean="0">
                <a:solidFill>
                  <a:srgbClr val="FFFFFF"/>
                </a:solidFill>
                <a:latin typeface="Arial" charset="0"/>
                <a:ea typeface="HGPｺﾞｼｯｸE" pitchFamily="50" charset="-128"/>
              </a:endParaRPr>
            </a:p>
          </p:txBody>
        </p:sp>
        <p:sp>
          <p:nvSpPr>
            <p:cNvPr id="95" name="円/楕円 94"/>
            <p:cNvSpPr/>
            <p:nvPr/>
          </p:nvSpPr>
          <p:spPr bwMode="auto">
            <a:xfrm>
              <a:off x="3877282" y="3915738"/>
              <a:ext cx="360000" cy="360000"/>
            </a:xfrm>
            <a:prstGeom prst="ellipse">
              <a:avLst/>
            </a:prstGeom>
            <a:solidFill>
              <a:srgbClr val="0000FF"/>
            </a:solidFill>
            <a:ln w="9525" cap="flat" cmpd="sng" algn="ctr">
              <a:solidFill>
                <a:srgbClr val="FFFFFF"/>
              </a:solidFill>
              <a:prstDash val="solid"/>
              <a:round/>
              <a:headEnd type="none" w="med" len="med"/>
              <a:tailEnd type="none" w="med" len="med"/>
            </a:ln>
            <a:effectLst/>
          </p:spPr>
          <p:txBody>
            <a:bodyPr vert="horz" wrap="none" lIns="36000" tIns="108000" rIns="36000" bIns="36000" numCol="1" rtlCol="0" anchor="ctr" anchorCtr="1" compatLnSpc="1">
              <a:prstTxWarp prst="textNoShape">
                <a:avLst/>
              </a:prstTxWarp>
            </a:bodyPr>
            <a:lstStyle/>
            <a:p>
              <a:pPr algn="ctr" fontAlgn="auto">
                <a:lnSpc>
                  <a:spcPct val="70000"/>
                </a:lnSpc>
                <a:spcAft>
                  <a:spcPts val="0"/>
                </a:spcAft>
                <a:defRPr/>
              </a:pPr>
              <a:r>
                <a:rPr kumimoji="0" lang="en-US" altLang="ja-JP" sz="2000" b="1" kern="0" dirty="0">
                  <a:solidFill>
                    <a:srgbClr val="FFFFFF"/>
                  </a:solidFill>
                  <a:latin typeface="Arial" charset="0"/>
                  <a:ea typeface="HGPｺﾞｼｯｸE" pitchFamily="50" charset="-128"/>
                </a:rPr>
                <a:t>8</a:t>
              </a:r>
              <a:endParaRPr kumimoji="0" lang="ja-JP" altLang="en-US" sz="2000" b="1" kern="0" dirty="0" smtClean="0">
                <a:solidFill>
                  <a:srgbClr val="FFFFFF"/>
                </a:solidFill>
                <a:latin typeface="Arial" charset="0"/>
                <a:ea typeface="HGPｺﾞｼｯｸE" pitchFamily="50" charset="-128"/>
              </a:endParaRPr>
            </a:p>
          </p:txBody>
        </p:sp>
        <p:sp>
          <p:nvSpPr>
            <p:cNvPr id="96" name="円/楕円 95"/>
            <p:cNvSpPr/>
            <p:nvPr/>
          </p:nvSpPr>
          <p:spPr bwMode="auto">
            <a:xfrm>
              <a:off x="3297108" y="3922551"/>
              <a:ext cx="360000" cy="360000"/>
            </a:xfrm>
            <a:prstGeom prst="ellipse">
              <a:avLst/>
            </a:prstGeom>
            <a:solidFill>
              <a:srgbClr val="0000FF"/>
            </a:solidFill>
            <a:ln w="9525" cap="flat" cmpd="sng" algn="ctr">
              <a:solidFill>
                <a:srgbClr val="FFFFFF"/>
              </a:solidFill>
              <a:prstDash val="solid"/>
              <a:round/>
              <a:headEnd type="none" w="med" len="med"/>
              <a:tailEnd type="none" w="med" len="med"/>
            </a:ln>
            <a:effectLst/>
          </p:spPr>
          <p:txBody>
            <a:bodyPr vert="horz" wrap="none" lIns="36000" tIns="108000" rIns="36000" bIns="36000" numCol="1" rtlCol="0" anchor="ctr" anchorCtr="1" compatLnSpc="1">
              <a:prstTxWarp prst="textNoShape">
                <a:avLst/>
              </a:prstTxWarp>
            </a:bodyPr>
            <a:lstStyle/>
            <a:p>
              <a:pPr algn="ctr" fontAlgn="auto">
                <a:lnSpc>
                  <a:spcPct val="70000"/>
                </a:lnSpc>
                <a:spcAft>
                  <a:spcPts val="0"/>
                </a:spcAft>
                <a:defRPr/>
              </a:pPr>
              <a:r>
                <a:rPr kumimoji="0" lang="en-US" altLang="ja-JP" sz="2000" b="1" kern="0" dirty="0" smtClean="0">
                  <a:solidFill>
                    <a:srgbClr val="FFFFFF"/>
                  </a:solidFill>
                  <a:latin typeface="Arial" charset="0"/>
                  <a:ea typeface="HGPｺﾞｼｯｸE" pitchFamily="50" charset="-128"/>
                </a:rPr>
                <a:t>10</a:t>
              </a:r>
              <a:endParaRPr kumimoji="0" lang="ja-JP" altLang="en-US" sz="2000" b="1" kern="0" dirty="0" smtClean="0">
                <a:solidFill>
                  <a:srgbClr val="FFFFFF"/>
                </a:solidFill>
                <a:latin typeface="Arial" charset="0"/>
                <a:ea typeface="HGPｺﾞｼｯｸE" pitchFamily="50" charset="-128"/>
              </a:endParaRPr>
            </a:p>
          </p:txBody>
        </p:sp>
        <p:sp>
          <p:nvSpPr>
            <p:cNvPr id="97" name="円/楕円 96"/>
            <p:cNvSpPr/>
            <p:nvPr/>
          </p:nvSpPr>
          <p:spPr bwMode="auto">
            <a:xfrm>
              <a:off x="3877149" y="4946502"/>
              <a:ext cx="360000" cy="360000"/>
            </a:xfrm>
            <a:prstGeom prst="ellipse">
              <a:avLst/>
            </a:prstGeom>
            <a:solidFill>
              <a:srgbClr val="0000FF"/>
            </a:solidFill>
            <a:ln w="9525" cap="flat" cmpd="sng" algn="ctr">
              <a:solidFill>
                <a:srgbClr val="FFFFFF"/>
              </a:solidFill>
              <a:prstDash val="solid"/>
              <a:round/>
              <a:headEnd type="none" w="med" len="med"/>
              <a:tailEnd type="none" w="med" len="med"/>
            </a:ln>
            <a:effectLst/>
          </p:spPr>
          <p:txBody>
            <a:bodyPr vert="horz" wrap="none" lIns="36000" tIns="108000" rIns="36000" bIns="36000" numCol="1" rtlCol="0" anchor="ctr" anchorCtr="1" compatLnSpc="1">
              <a:prstTxWarp prst="textNoShape">
                <a:avLst/>
              </a:prstTxWarp>
            </a:bodyPr>
            <a:lstStyle/>
            <a:p>
              <a:pPr algn="ctr" fontAlgn="auto">
                <a:lnSpc>
                  <a:spcPct val="70000"/>
                </a:lnSpc>
                <a:spcAft>
                  <a:spcPts val="0"/>
                </a:spcAft>
                <a:defRPr/>
              </a:pPr>
              <a:r>
                <a:rPr kumimoji="0" lang="en-US" altLang="ja-JP" sz="2000" b="1" kern="0" dirty="0" smtClean="0">
                  <a:solidFill>
                    <a:srgbClr val="FFFFFF"/>
                  </a:solidFill>
                  <a:latin typeface="Arial" charset="0"/>
                  <a:ea typeface="HGPｺﾞｼｯｸE" pitchFamily="50" charset="-128"/>
                </a:rPr>
                <a:t>29</a:t>
              </a:r>
              <a:endParaRPr kumimoji="0" lang="ja-JP" altLang="en-US" sz="2000" b="1" kern="0" dirty="0" smtClean="0">
                <a:solidFill>
                  <a:srgbClr val="FFFFFF"/>
                </a:solidFill>
                <a:latin typeface="Arial" charset="0"/>
                <a:ea typeface="HGPｺﾞｼｯｸE" pitchFamily="50" charset="-128"/>
              </a:endParaRPr>
            </a:p>
          </p:txBody>
        </p:sp>
        <p:sp>
          <p:nvSpPr>
            <p:cNvPr id="98" name="円/楕円 97"/>
            <p:cNvSpPr/>
            <p:nvPr/>
          </p:nvSpPr>
          <p:spPr bwMode="auto">
            <a:xfrm>
              <a:off x="3313355" y="4953865"/>
              <a:ext cx="360000" cy="360000"/>
            </a:xfrm>
            <a:prstGeom prst="ellipse">
              <a:avLst/>
            </a:prstGeom>
            <a:solidFill>
              <a:srgbClr val="0000FF"/>
            </a:solidFill>
            <a:ln w="9525" cap="flat" cmpd="sng" algn="ctr">
              <a:solidFill>
                <a:srgbClr val="FFFFFF"/>
              </a:solidFill>
              <a:prstDash val="solid"/>
              <a:round/>
              <a:headEnd type="none" w="med" len="med"/>
              <a:tailEnd type="none" w="med" len="med"/>
            </a:ln>
            <a:effectLst/>
          </p:spPr>
          <p:txBody>
            <a:bodyPr vert="horz" wrap="none" lIns="36000" tIns="108000" rIns="36000" bIns="36000" numCol="1" rtlCol="0" anchor="ctr" anchorCtr="1" compatLnSpc="1">
              <a:prstTxWarp prst="textNoShape">
                <a:avLst/>
              </a:prstTxWarp>
            </a:bodyPr>
            <a:lstStyle/>
            <a:p>
              <a:pPr algn="ctr" fontAlgn="auto">
                <a:lnSpc>
                  <a:spcPct val="70000"/>
                </a:lnSpc>
                <a:spcAft>
                  <a:spcPts val="0"/>
                </a:spcAft>
                <a:defRPr/>
              </a:pPr>
              <a:r>
                <a:rPr kumimoji="0" lang="en-US" altLang="ja-JP" sz="2000" b="1" kern="0" dirty="0" smtClean="0">
                  <a:solidFill>
                    <a:srgbClr val="FFFFFF"/>
                  </a:solidFill>
                  <a:latin typeface="Arial" charset="0"/>
                  <a:ea typeface="HGPｺﾞｼｯｸE" pitchFamily="50" charset="-128"/>
                </a:rPr>
                <a:t>21</a:t>
              </a:r>
              <a:endParaRPr kumimoji="0" lang="ja-JP" altLang="en-US" sz="2000" b="1" kern="0" dirty="0" smtClean="0">
                <a:solidFill>
                  <a:srgbClr val="FFFFFF"/>
                </a:solidFill>
                <a:latin typeface="Arial" charset="0"/>
                <a:ea typeface="HGPｺﾞｼｯｸE" pitchFamily="50" charset="-128"/>
              </a:endParaRPr>
            </a:p>
          </p:txBody>
        </p:sp>
        <p:sp>
          <p:nvSpPr>
            <p:cNvPr id="99" name="円/楕円 98"/>
            <p:cNvSpPr/>
            <p:nvPr/>
          </p:nvSpPr>
          <p:spPr bwMode="auto">
            <a:xfrm>
              <a:off x="2721578" y="4670592"/>
              <a:ext cx="360000" cy="360000"/>
            </a:xfrm>
            <a:prstGeom prst="ellipse">
              <a:avLst/>
            </a:prstGeom>
            <a:solidFill>
              <a:srgbClr val="0000FF"/>
            </a:solidFill>
            <a:ln w="9525" cap="flat" cmpd="sng" algn="ctr">
              <a:solidFill>
                <a:srgbClr val="FFFFFF"/>
              </a:solidFill>
              <a:prstDash val="solid"/>
              <a:round/>
              <a:headEnd type="none" w="med" len="med"/>
              <a:tailEnd type="none" w="med" len="med"/>
            </a:ln>
            <a:effectLst/>
          </p:spPr>
          <p:txBody>
            <a:bodyPr vert="horz" wrap="none" lIns="36000" tIns="108000" rIns="36000" bIns="36000" numCol="1" rtlCol="0" anchor="ctr" anchorCtr="1" compatLnSpc="1">
              <a:prstTxWarp prst="textNoShape">
                <a:avLst/>
              </a:prstTxWarp>
            </a:bodyPr>
            <a:lstStyle/>
            <a:p>
              <a:pPr algn="ctr" fontAlgn="auto">
                <a:lnSpc>
                  <a:spcPct val="70000"/>
                </a:lnSpc>
                <a:spcAft>
                  <a:spcPts val="0"/>
                </a:spcAft>
                <a:defRPr/>
              </a:pPr>
              <a:r>
                <a:rPr kumimoji="0" lang="en-US" altLang="ja-JP" sz="2000" b="1" kern="0" dirty="0" smtClean="0">
                  <a:solidFill>
                    <a:srgbClr val="FFFFFF"/>
                  </a:solidFill>
                  <a:latin typeface="Arial" charset="0"/>
                  <a:ea typeface="HGPｺﾞｼｯｸE" pitchFamily="50" charset="-128"/>
                </a:rPr>
                <a:t>13</a:t>
              </a:r>
              <a:endParaRPr kumimoji="0" lang="ja-JP" altLang="en-US" sz="2000" b="1" kern="0" dirty="0" smtClean="0">
                <a:solidFill>
                  <a:srgbClr val="FFFFFF"/>
                </a:solidFill>
                <a:latin typeface="Arial" charset="0"/>
                <a:ea typeface="HGPｺﾞｼｯｸE" pitchFamily="50" charset="-128"/>
              </a:endParaRPr>
            </a:p>
          </p:txBody>
        </p:sp>
        <p:sp>
          <p:nvSpPr>
            <p:cNvPr id="100" name="円/楕円 99"/>
            <p:cNvSpPr/>
            <p:nvPr/>
          </p:nvSpPr>
          <p:spPr bwMode="auto">
            <a:xfrm>
              <a:off x="4111705" y="5621444"/>
              <a:ext cx="360000" cy="360000"/>
            </a:xfrm>
            <a:prstGeom prst="ellipse">
              <a:avLst/>
            </a:prstGeom>
            <a:solidFill>
              <a:srgbClr val="0000FF"/>
            </a:solidFill>
            <a:ln w="9525" cap="flat" cmpd="sng" algn="ctr">
              <a:solidFill>
                <a:srgbClr val="FFFFFF"/>
              </a:solidFill>
              <a:prstDash val="solid"/>
              <a:round/>
              <a:headEnd type="none" w="med" len="med"/>
              <a:tailEnd type="none" w="med" len="med"/>
            </a:ln>
            <a:effectLst/>
          </p:spPr>
          <p:txBody>
            <a:bodyPr vert="horz" wrap="none" lIns="36000" tIns="108000" rIns="36000" bIns="36000" numCol="1" rtlCol="0" anchor="ctr" anchorCtr="1" compatLnSpc="1">
              <a:prstTxWarp prst="textNoShape">
                <a:avLst/>
              </a:prstTxWarp>
            </a:bodyPr>
            <a:lstStyle/>
            <a:p>
              <a:pPr algn="ctr" fontAlgn="auto">
                <a:lnSpc>
                  <a:spcPct val="70000"/>
                </a:lnSpc>
                <a:spcAft>
                  <a:spcPts val="0"/>
                </a:spcAft>
                <a:defRPr/>
              </a:pPr>
              <a:r>
                <a:rPr kumimoji="0" lang="en-US" altLang="ja-JP" sz="2000" b="1" kern="0" dirty="0" smtClean="0">
                  <a:solidFill>
                    <a:srgbClr val="FFFFFF"/>
                  </a:solidFill>
                  <a:latin typeface="Arial" charset="0"/>
                  <a:ea typeface="HGPｺﾞｼｯｸE" pitchFamily="50" charset="-128"/>
                </a:rPr>
                <a:t>16</a:t>
              </a:r>
              <a:endParaRPr kumimoji="0" lang="ja-JP" altLang="en-US" sz="2000" b="1" kern="0" dirty="0" smtClean="0">
                <a:solidFill>
                  <a:srgbClr val="FFFFFF"/>
                </a:solidFill>
                <a:latin typeface="Arial" charset="0"/>
                <a:ea typeface="HGPｺﾞｼｯｸE" pitchFamily="50" charset="-128"/>
              </a:endParaRPr>
            </a:p>
          </p:txBody>
        </p:sp>
        <p:sp>
          <p:nvSpPr>
            <p:cNvPr id="101" name="円/楕円 100"/>
            <p:cNvSpPr/>
            <p:nvPr/>
          </p:nvSpPr>
          <p:spPr bwMode="auto">
            <a:xfrm>
              <a:off x="4112940" y="5281778"/>
              <a:ext cx="360000" cy="360000"/>
            </a:xfrm>
            <a:prstGeom prst="ellipse">
              <a:avLst/>
            </a:prstGeom>
            <a:solidFill>
              <a:srgbClr val="0000FF"/>
            </a:solidFill>
            <a:ln w="9525" cap="flat" cmpd="sng" algn="ctr">
              <a:solidFill>
                <a:srgbClr val="FFFFFF"/>
              </a:solidFill>
              <a:prstDash val="solid"/>
              <a:round/>
              <a:headEnd type="none" w="med" len="med"/>
              <a:tailEnd type="none" w="med" len="med"/>
            </a:ln>
            <a:effectLst/>
          </p:spPr>
          <p:txBody>
            <a:bodyPr vert="horz" wrap="none" lIns="36000" tIns="108000" rIns="36000" bIns="36000" numCol="1" rtlCol="0" anchor="ctr" anchorCtr="1" compatLnSpc="1">
              <a:prstTxWarp prst="textNoShape">
                <a:avLst/>
              </a:prstTxWarp>
            </a:bodyPr>
            <a:lstStyle/>
            <a:p>
              <a:pPr algn="ctr" fontAlgn="auto">
                <a:lnSpc>
                  <a:spcPct val="70000"/>
                </a:lnSpc>
                <a:spcAft>
                  <a:spcPts val="0"/>
                </a:spcAft>
                <a:defRPr/>
              </a:pPr>
              <a:r>
                <a:rPr kumimoji="0" lang="en-US" altLang="ja-JP" sz="2000" b="1" kern="0" dirty="0" smtClean="0">
                  <a:solidFill>
                    <a:srgbClr val="FFFFFF"/>
                  </a:solidFill>
                  <a:latin typeface="Arial" charset="0"/>
                  <a:ea typeface="HGPｺﾞｼｯｸE" pitchFamily="50" charset="-128"/>
                </a:rPr>
                <a:t>22</a:t>
              </a:r>
              <a:endParaRPr kumimoji="0" lang="ja-JP" altLang="en-US" sz="2000" b="1" kern="0" dirty="0" smtClean="0">
                <a:solidFill>
                  <a:srgbClr val="FFFFFF"/>
                </a:solidFill>
                <a:latin typeface="Arial" charset="0"/>
                <a:ea typeface="HGPｺﾞｼｯｸE" pitchFamily="50" charset="-128"/>
              </a:endParaRPr>
            </a:p>
          </p:txBody>
        </p:sp>
        <p:sp>
          <p:nvSpPr>
            <p:cNvPr id="102" name="円/楕円 101"/>
            <p:cNvSpPr/>
            <p:nvPr/>
          </p:nvSpPr>
          <p:spPr bwMode="auto">
            <a:xfrm>
              <a:off x="2954126" y="5712087"/>
              <a:ext cx="360000" cy="360000"/>
            </a:xfrm>
            <a:prstGeom prst="ellipse">
              <a:avLst/>
            </a:prstGeom>
            <a:solidFill>
              <a:srgbClr val="0000FF"/>
            </a:solidFill>
            <a:ln w="9525" cap="flat" cmpd="sng" algn="ctr">
              <a:solidFill>
                <a:srgbClr val="FFFFFF"/>
              </a:solidFill>
              <a:prstDash val="solid"/>
              <a:round/>
              <a:headEnd type="none" w="med" len="med"/>
              <a:tailEnd type="none" w="med" len="med"/>
            </a:ln>
            <a:effectLst/>
          </p:spPr>
          <p:txBody>
            <a:bodyPr vert="horz" wrap="none" lIns="36000" tIns="108000" rIns="36000" bIns="36000" numCol="1" rtlCol="0" anchor="ctr" anchorCtr="1" compatLnSpc="1">
              <a:prstTxWarp prst="textNoShape">
                <a:avLst/>
              </a:prstTxWarp>
            </a:bodyPr>
            <a:lstStyle/>
            <a:p>
              <a:pPr algn="ctr" fontAlgn="auto">
                <a:lnSpc>
                  <a:spcPct val="70000"/>
                </a:lnSpc>
                <a:spcAft>
                  <a:spcPts val="0"/>
                </a:spcAft>
                <a:defRPr/>
              </a:pPr>
              <a:r>
                <a:rPr kumimoji="0" lang="en-US" altLang="ja-JP" sz="2000" b="1" kern="0" dirty="0" smtClean="0">
                  <a:solidFill>
                    <a:srgbClr val="FFFFFF"/>
                  </a:solidFill>
                  <a:latin typeface="Arial" charset="0"/>
                  <a:ea typeface="HGPｺﾞｼｯｸE" pitchFamily="50" charset="-128"/>
                </a:rPr>
                <a:t>38</a:t>
              </a:r>
              <a:endParaRPr kumimoji="0" lang="ja-JP" altLang="en-US" sz="2000" b="1" kern="0" dirty="0" smtClean="0">
                <a:solidFill>
                  <a:srgbClr val="FFFFFF"/>
                </a:solidFill>
                <a:latin typeface="Arial" charset="0"/>
                <a:ea typeface="HGPｺﾞｼｯｸE" pitchFamily="50" charset="-128"/>
              </a:endParaRPr>
            </a:p>
          </p:txBody>
        </p:sp>
        <p:sp>
          <p:nvSpPr>
            <p:cNvPr id="104" name="円/楕円 103"/>
            <p:cNvSpPr/>
            <p:nvPr/>
          </p:nvSpPr>
          <p:spPr bwMode="auto">
            <a:xfrm>
              <a:off x="2373661" y="4074771"/>
              <a:ext cx="360000" cy="360000"/>
            </a:xfrm>
            <a:prstGeom prst="ellipse">
              <a:avLst/>
            </a:prstGeom>
            <a:solidFill>
              <a:srgbClr val="0000FF"/>
            </a:solidFill>
            <a:ln w="9525" cap="flat" cmpd="sng" algn="ctr">
              <a:solidFill>
                <a:srgbClr val="FFFFFF"/>
              </a:solidFill>
              <a:prstDash val="solid"/>
              <a:round/>
              <a:headEnd type="none" w="med" len="med"/>
              <a:tailEnd type="none" w="med" len="med"/>
            </a:ln>
            <a:effectLst/>
          </p:spPr>
          <p:txBody>
            <a:bodyPr vert="horz" wrap="none" lIns="36000" tIns="108000" rIns="36000" bIns="36000" numCol="1" rtlCol="0" anchor="ctr" anchorCtr="1" compatLnSpc="1">
              <a:prstTxWarp prst="textNoShape">
                <a:avLst/>
              </a:prstTxWarp>
            </a:bodyPr>
            <a:lstStyle/>
            <a:p>
              <a:pPr algn="ctr" fontAlgn="auto">
                <a:lnSpc>
                  <a:spcPct val="70000"/>
                </a:lnSpc>
                <a:spcAft>
                  <a:spcPts val="0"/>
                </a:spcAft>
                <a:defRPr/>
              </a:pPr>
              <a:r>
                <a:rPr kumimoji="0" lang="en-US" altLang="ja-JP" sz="2000" b="1" kern="0" dirty="0" smtClean="0">
                  <a:solidFill>
                    <a:srgbClr val="FFFFFF"/>
                  </a:solidFill>
                  <a:latin typeface="Arial" charset="0"/>
                  <a:ea typeface="HGPｺﾞｼｯｸE" pitchFamily="50" charset="-128"/>
                </a:rPr>
                <a:t>67</a:t>
              </a:r>
              <a:endParaRPr kumimoji="0" lang="ja-JP" altLang="en-US" sz="2000" b="1" kern="0" dirty="0" smtClean="0">
                <a:solidFill>
                  <a:srgbClr val="FFFFFF"/>
                </a:solidFill>
                <a:latin typeface="Arial" charset="0"/>
                <a:ea typeface="HGPｺﾞｼｯｸE" pitchFamily="50" charset="-128"/>
              </a:endParaRPr>
            </a:p>
          </p:txBody>
        </p:sp>
        <p:sp>
          <p:nvSpPr>
            <p:cNvPr id="105" name="円/楕円 104"/>
            <p:cNvSpPr/>
            <p:nvPr/>
          </p:nvSpPr>
          <p:spPr bwMode="auto">
            <a:xfrm>
              <a:off x="1356227" y="4620369"/>
              <a:ext cx="360000" cy="360000"/>
            </a:xfrm>
            <a:prstGeom prst="ellipse">
              <a:avLst/>
            </a:prstGeom>
            <a:solidFill>
              <a:srgbClr val="0000FF"/>
            </a:solidFill>
            <a:ln w="9525" cap="flat" cmpd="sng" algn="ctr">
              <a:solidFill>
                <a:srgbClr val="FFFFFF"/>
              </a:solidFill>
              <a:prstDash val="solid"/>
              <a:round/>
              <a:headEnd type="none" w="med" len="med"/>
              <a:tailEnd type="none" w="med" len="med"/>
            </a:ln>
            <a:effectLst/>
          </p:spPr>
          <p:txBody>
            <a:bodyPr vert="horz" wrap="none" lIns="36000" tIns="108000" rIns="36000" bIns="36000" numCol="1" rtlCol="0" anchor="ctr" anchorCtr="1" compatLnSpc="1">
              <a:prstTxWarp prst="textNoShape">
                <a:avLst/>
              </a:prstTxWarp>
            </a:bodyPr>
            <a:lstStyle/>
            <a:p>
              <a:pPr algn="ctr" fontAlgn="auto">
                <a:lnSpc>
                  <a:spcPct val="70000"/>
                </a:lnSpc>
                <a:spcAft>
                  <a:spcPts val="0"/>
                </a:spcAft>
                <a:defRPr/>
              </a:pPr>
              <a:r>
                <a:rPr kumimoji="0" lang="en-US" altLang="ja-JP" sz="2000" b="1" kern="0" dirty="0" smtClean="0">
                  <a:solidFill>
                    <a:srgbClr val="FFFFFF"/>
                  </a:solidFill>
                  <a:latin typeface="Arial" charset="0"/>
                  <a:ea typeface="HGPｺﾞｼｯｸE" pitchFamily="50" charset="-128"/>
                </a:rPr>
                <a:t>3</a:t>
              </a:r>
              <a:endParaRPr kumimoji="0" lang="ja-JP" altLang="en-US" sz="2000" b="1" kern="0" dirty="0" smtClean="0">
                <a:solidFill>
                  <a:srgbClr val="FFFFFF"/>
                </a:solidFill>
                <a:latin typeface="Arial" charset="0"/>
                <a:ea typeface="HGPｺﾞｼｯｸE" pitchFamily="50" charset="-128"/>
              </a:endParaRPr>
            </a:p>
          </p:txBody>
        </p:sp>
        <p:sp>
          <p:nvSpPr>
            <p:cNvPr id="106" name="円/楕円 105"/>
            <p:cNvSpPr/>
            <p:nvPr/>
          </p:nvSpPr>
          <p:spPr bwMode="auto">
            <a:xfrm>
              <a:off x="812607" y="4700880"/>
              <a:ext cx="360000" cy="360000"/>
            </a:xfrm>
            <a:prstGeom prst="ellipse">
              <a:avLst/>
            </a:prstGeom>
            <a:solidFill>
              <a:srgbClr val="0000FF"/>
            </a:solidFill>
            <a:ln w="9525" cap="flat" cmpd="sng" algn="ctr">
              <a:solidFill>
                <a:srgbClr val="FFFFFF"/>
              </a:solidFill>
              <a:prstDash val="solid"/>
              <a:round/>
              <a:headEnd type="none" w="med" len="med"/>
              <a:tailEnd type="none" w="med" len="med"/>
            </a:ln>
            <a:effectLst/>
          </p:spPr>
          <p:txBody>
            <a:bodyPr vert="horz" wrap="none" lIns="36000" tIns="108000" rIns="36000" bIns="36000" numCol="1" rtlCol="0" anchor="ctr" anchorCtr="1" compatLnSpc="1">
              <a:prstTxWarp prst="textNoShape">
                <a:avLst/>
              </a:prstTxWarp>
            </a:bodyPr>
            <a:lstStyle/>
            <a:p>
              <a:pPr algn="ctr" fontAlgn="auto">
                <a:lnSpc>
                  <a:spcPct val="70000"/>
                </a:lnSpc>
                <a:spcAft>
                  <a:spcPts val="0"/>
                </a:spcAft>
                <a:defRPr/>
              </a:pPr>
              <a:r>
                <a:rPr kumimoji="0" lang="en-US" altLang="ja-JP" sz="2000" b="1" kern="0" dirty="0" smtClean="0">
                  <a:solidFill>
                    <a:srgbClr val="FFFFFF"/>
                  </a:solidFill>
                  <a:latin typeface="Arial" charset="0"/>
                  <a:ea typeface="HGPｺﾞｼｯｸE" pitchFamily="50" charset="-128"/>
                </a:rPr>
                <a:t>8</a:t>
              </a:r>
              <a:endParaRPr kumimoji="0" lang="ja-JP" altLang="en-US" sz="2000" b="1" kern="0" dirty="0" smtClean="0">
                <a:solidFill>
                  <a:srgbClr val="FFFFFF"/>
                </a:solidFill>
                <a:latin typeface="Arial" charset="0"/>
                <a:ea typeface="HGPｺﾞｼｯｸE" pitchFamily="50" charset="-128"/>
              </a:endParaRPr>
            </a:p>
          </p:txBody>
        </p:sp>
        <p:sp>
          <p:nvSpPr>
            <p:cNvPr id="107" name="円/楕円 106"/>
            <p:cNvSpPr/>
            <p:nvPr/>
          </p:nvSpPr>
          <p:spPr bwMode="auto">
            <a:xfrm>
              <a:off x="1618034" y="5563755"/>
              <a:ext cx="360000" cy="360000"/>
            </a:xfrm>
            <a:prstGeom prst="ellipse">
              <a:avLst/>
            </a:prstGeom>
            <a:solidFill>
              <a:srgbClr val="0000FF"/>
            </a:solidFill>
            <a:ln w="9525" cap="flat" cmpd="sng" algn="ctr">
              <a:solidFill>
                <a:srgbClr val="FFFFFF"/>
              </a:solidFill>
              <a:prstDash val="solid"/>
              <a:round/>
              <a:headEnd type="none" w="med" len="med"/>
              <a:tailEnd type="none" w="med" len="med"/>
            </a:ln>
            <a:effectLst/>
          </p:spPr>
          <p:txBody>
            <a:bodyPr vert="horz" wrap="none" lIns="36000" tIns="108000" rIns="36000" bIns="36000" numCol="1" rtlCol="0" anchor="ctr" anchorCtr="1" compatLnSpc="1">
              <a:prstTxWarp prst="textNoShape">
                <a:avLst/>
              </a:prstTxWarp>
            </a:bodyPr>
            <a:lstStyle/>
            <a:p>
              <a:pPr algn="ctr" fontAlgn="auto">
                <a:lnSpc>
                  <a:spcPct val="70000"/>
                </a:lnSpc>
                <a:spcAft>
                  <a:spcPts val="0"/>
                </a:spcAft>
                <a:defRPr/>
              </a:pPr>
              <a:r>
                <a:rPr kumimoji="0" lang="en-US" altLang="ja-JP" sz="2000" b="1" kern="0" dirty="0" smtClean="0">
                  <a:solidFill>
                    <a:srgbClr val="FFFFFF"/>
                  </a:solidFill>
                  <a:latin typeface="Arial" charset="0"/>
                  <a:ea typeface="HGPｺﾞｼｯｸE" pitchFamily="50" charset="-128"/>
                </a:rPr>
                <a:t>13</a:t>
              </a:r>
              <a:endParaRPr kumimoji="0" lang="ja-JP" altLang="en-US" sz="2000" b="1" kern="0" dirty="0" smtClean="0">
                <a:solidFill>
                  <a:srgbClr val="FFFFFF"/>
                </a:solidFill>
                <a:latin typeface="Arial" charset="0"/>
                <a:ea typeface="HGPｺﾞｼｯｸE" pitchFamily="50" charset="-128"/>
              </a:endParaRPr>
            </a:p>
          </p:txBody>
        </p:sp>
        <p:sp>
          <p:nvSpPr>
            <p:cNvPr id="108" name="円/楕円 107"/>
            <p:cNvSpPr/>
            <p:nvPr/>
          </p:nvSpPr>
          <p:spPr bwMode="auto">
            <a:xfrm>
              <a:off x="2014492" y="4815497"/>
              <a:ext cx="360000" cy="360000"/>
            </a:xfrm>
            <a:prstGeom prst="ellipse">
              <a:avLst/>
            </a:prstGeom>
            <a:solidFill>
              <a:srgbClr val="0000FF"/>
            </a:solidFill>
            <a:ln w="9525" cap="flat" cmpd="sng" algn="ctr">
              <a:solidFill>
                <a:srgbClr val="FFFFFF"/>
              </a:solidFill>
              <a:prstDash val="solid"/>
              <a:round/>
              <a:headEnd type="none" w="med" len="med"/>
              <a:tailEnd type="none" w="med" len="med"/>
            </a:ln>
            <a:effectLst/>
          </p:spPr>
          <p:txBody>
            <a:bodyPr vert="horz" wrap="none" lIns="36000" tIns="108000" rIns="36000" bIns="36000" numCol="1" rtlCol="0" anchor="ctr" anchorCtr="1" compatLnSpc="1">
              <a:prstTxWarp prst="textNoShape">
                <a:avLst/>
              </a:prstTxWarp>
            </a:bodyPr>
            <a:lstStyle/>
            <a:p>
              <a:pPr algn="ctr" fontAlgn="auto">
                <a:lnSpc>
                  <a:spcPct val="70000"/>
                </a:lnSpc>
                <a:spcAft>
                  <a:spcPts val="0"/>
                </a:spcAft>
                <a:defRPr/>
              </a:pPr>
              <a:r>
                <a:rPr kumimoji="0" lang="en-US" altLang="ja-JP" sz="2000" b="1" kern="0" dirty="0" smtClean="0">
                  <a:solidFill>
                    <a:srgbClr val="FFFFFF"/>
                  </a:solidFill>
                  <a:latin typeface="Arial" charset="0"/>
                  <a:ea typeface="HGPｺﾞｼｯｸE" pitchFamily="50" charset="-128"/>
                </a:rPr>
                <a:t>20</a:t>
              </a:r>
              <a:endParaRPr kumimoji="0" lang="ja-JP" altLang="en-US" sz="2000" b="1" kern="0" dirty="0" smtClean="0">
                <a:solidFill>
                  <a:srgbClr val="FFFFFF"/>
                </a:solidFill>
                <a:latin typeface="Arial" charset="0"/>
                <a:ea typeface="HGPｺﾞｼｯｸE" pitchFamily="50" charset="-128"/>
              </a:endParaRPr>
            </a:p>
          </p:txBody>
        </p:sp>
        <p:sp>
          <p:nvSpPr>
            <p:cNvPr id="109" name="円/楕円 108"/>
            <p:cNvSpPr/>
            <p:nvPr/>
          </p:nvSpPr>
          <p:spPr bwMode="auto">
            <a:xfrm>
              <a:off x="2123892" y="5556222"/>
              <a:ext cx="360000" cy="360000"/>
            </a:xfrm>
            <a:prstGeom prst="ellipse">
              <a:avLst/>
            </a:prstGeom>
            <a:solidFill>
              <a:srgbClr val="0000FF"/>
            </a:solidFill>
            <a:ln w="9525" cap="flat" cmpd="sng" algn="ctr">
              <a:solidFill>
                <a:srgbClr val="FFFFFF"/>
              </a:solidFill>
              <a:prstDash val="solid"/>
              <a:round/>
              <a:headEnd type="none" w="med" len="med"/>
              <a:tailEnd type="none" w="med" len="med"/>
            </a:ln>
            <a:effectLst/>
          </p:spPr>
          <p:txBody>
            <a:bodyPr vert="horz" wrap="none" lIns="36000" tIns="108000" rIns="36000" bIns="36000" numCol="1" rtlCol="0" anchor="ctr" anchorCtr="1" compatLnSpc="1">
              <a:prstTxWarp prst="textNoShape">
                <a:avLst/>
              </a:prstTxWarp>
            </a:bodyPr>
            <a:lstStyle/>
            <a:p>
              <a:pPr algn="ctr" fontAlgn="auto">
                <a:lnSpc>
                  <a:spcPct val="70000"/>
                </a:lnSpc>
                <a:spcAft>
                  <a:spcPts val="0"/>
                </a:spcAft>
                <a:defRPr/>
              </a:pPr>
              <a:r>
                <a:rPr kumimoji="0" lang="en-US" altLang="ja-JP" sz="2000" b="1" kern="0" dirty="0" smtClean="0">
                  <a:solidFill>
                    <a:srgbClr val="FFFFFF"/>
                  </a:solidFill>
                  <a:latin typeface="Arial" charset="0"/>
                  <a:ea typeface="HGPｺﾞｼｯｸE" pitchFamily="50" charset="-128"/>
                </a:rPr>
                <a:t>11</a:t>
              </a:r>
              <a:endParaRPr kumimoji="0" lang="ja-JP" altLang="en-US" sz="2000" b="1" kern="0" dirty="0" smtClean="0">
                <a:solidFill>
                  <a:srgbClr val="FFFFFF"/>
                </a:solidFill>
                <a:latin typeface="Arial" charset="0"/>
                <a:ea typeface="HGPｺﾞｼｯｸE" pitchFamily="50" charset="-128"/>
              </a:endParaRPr>
            </a:p>
          </p:txBody>
        </p:sp>
        <p:sp>
          <p:nvSpPr>
            <p:cNvPr id="110" name="円/楕円 109"/>
            <p:cNvSpPr/>
            <p:nvPr/>
          </p:nvSpPr>
          <p:spPr bwMode="auto">
            <a:xfrm>
              <a:off x="1910026" y="6290939"/>
              <a:ext cx="360000" cy="360000"/>
            </a:xfrm>
            <a:prstGeom prst="ellipse">
              <a:avLst/>
            </a:prstGeom>
            <a:solidFill>
              <a:srgbClr val="0000FF"/>
            </a:solidFill>
            <a:ln w="9525" cap="flat" cmpd="sng" algn="ctr">
              <a:solidFill>
                <a:srgbClr val="FFFFFF"/>
              </a:solidFill>
              <a:prstDash val="solid"/>
              <a:round/>
              <a:headEnd type="none" w="med" len="med"/>
              <a:tailEnd type="none" w="med" len="med"/>
            </a:ln>
            <a:effectLst/>
          </p:spPr>
          <p:txBody>
            <a:bodyPr vert="horz" wrap="none" lIns="36000" tIns="108000" rIns="36000" bIns="36000" numCol="1" rtlCol="0" anchor="ctr" anchorCtr="1" compatLnSpc="1">
              <a:prstTxWarp prst="textNoShape">
                <a:avLst/>
              </a:prstTxWarp>
            </a:bodyPr>
            <a:lstStyle/>
            <a:p>
              <a:pPr algn="ctr" fontAlgn="auto">
                <a:lnSpc>
                  <a:spcPct val="70000"/>
                </a:lnSpc>
                <a:spcAft>
                  <a:spcPts val="0"/>
                </a:spcAft>
                <a:defRPr/>
              </a:pPr>
              <a:r>
                <a:rPr kumimoji="0" lang="en-US" altLang="ja-JP" sz="2000" b="1" kern="0" dirty="0" smtClean="0">
                  <a:solidFill>
                    <a:srgbClr val="FFFFFF"/>
                  </a:solidFill>
                  <a:latin typeface="Arial" charset="0"/>
                  <a:ea typeface="HGPｺﾞｼｯｸE" pitchFamily="50" charset="-128"/>
                </a:rPr>
                <a:t>12</a:t>
              </a:r>
              <a:endParaRPr kumimoji="0" lang="ja-JP" altLang="en-US" sz="2000" b="1" kern="0" dirty="0" smtClean="0">
                <a:solidFill>
                  <a:srgbClr val="FFFFFF"/>
                </a:solidFill>
                <a:latin typeface="Arial" charset="0"/>
                <a:ea typeface="HGPｺﾞｼｯｸE" pitchFamily="50" charset="-128"/>
              </a:endParaRPr>
            </a:p>
          </p:txBody>
        </p:sp>
        <p:sp>
          <p:nvSpPr>
            <p:cNvPr id="111" name="円/楕円 110"/>
            <p:cNvSpPr/>
            <p:nvPr/>
          </p:nvSpPr>
          <p:spPr bwMode="auto">
            <a:xfrm>
              <a:off x="831137" y="6303916"/>
              <a:ext cx="360000" cy="360000"/>
            </a:xfrm>
            <a:prstGeom prst="ellipse">
              <a:avLst/>
            </a:prstGeom>
            <a:solidFill>
              <a:srgbClr val="0000FF"/>
            </a:solidFill>
            <a:ln w="9525" cap="flat" cmpd="sng" algn="ctr">
              <a:solidFill>
                <a:srgbClr val="FFFFFF"/>
              </a:solidFill>
              <a:prstDash val="solid"/>
              <a:round/>
              <a:headEnd type="none" w="med" len="med"/>
              <a:tailEnd type="none" w="med" len="med"/>
            </a:ln>
            <a:effectLst/>
          </p:spPr>
          <p:txBody>
            <a:bodyPr vert="horz" wrap="none" lIns="36000" tIns="108000" rIns="36000" bIns="36000" numCol="1" rtlCol="0" anchor="ctr" anchorCtr="1" compatLnSpc="1">
              <a:prstTxWarp prst="textNoShape">
                <a:avLst/>
              </a:prstTxWarp>
            </a:bodyPr>
            <a:lstStyle/>
            <a:p>
              <a:pPr algn="ctr" fontAlgn="auto">
                <a:lnSpc>
                  <a:spcPct val="70000"/>
                </a:lnSpc>
                <a:spcAft>
                  <a:spcPts val="0"/>
                </a:spcAft>
                <a:defRPr/>
              </a:pPr>
              <a:r>
                <a:rPr kumimoji="0" lang="en-US" altLang="ja-JP" sz="2000" b="1" kern="0" dirty="0" smtClean="0">
                  <a:solidFill>
                    <a:srgbClr val="FFFFFF"/>
                  </a:solidFill>
                  <a:latin typeface="Arial" charset="0"/>
                  <a:ea typeface="HGPｺﾞｼｯｸE" pitchFamily="50" charset="-128"/>
                </a:rPr>
                <a:t>1</a:t>
              </a:r>
              <a:endParaRPr kumimoji="0" lang="ja-JP" altLang="en-US" sz="2000" b="1" kern="0" dirty="0" smtClean="0">
                <a:solidFill>
                  <a:srgbClr val="FFFFFF"/>
                </a:solidFill>
                <a:latin typeface="Arial" charset="0"/>
                <a:ea typeface="HGPｺﾞｼｯｸE" pitchFamily="50" charset="-128"/>
              </a:endParaRPr>
            </a:p>
          </p:txBody>
        </p:sp>
        <p:sp>
          <p:nvSpPr>
            <p:cNvPr id="113" name="円/楕円 112"/>
            <p:cNvSpPr/>
            <p:nvPr/>
          </p:nvSpPr>
          <p:spPr bwMode="auto">
            <a:xfrm>
              <a:off x="3764805" y="5963316"/>
              <a:ext cx="360000" cy="359999"/>
            </a:xfrm>
            <a:prstGeom prst="ellipse">
              <a:avLst/>
            </a:prstGeom>
            <a:solidFill>
              <a:srgbClr val="0000FF"/>
            </a:solidFill>
            <a:ln w="9525" cap="flat" cmpd="sng" algn="ctr">
              <a:solidFill>
                <a:srgbClr val="FFFFFF"/>
              </a:solidFill>
              <a:prstDash val="solid"/>
              <a:round/>
              <a:headEnd type="none" w="med" len="med"/>
              <a:tailEnd type="none" w="med" len="med"/>
            </a:ln>
            <a:effectLst/>
          </p:spPr>
          <p:txBody>
            <a:bodyPr vert="horz" wrap="none" lIns="36000" tIns="108000" rIns="36000" bIns="36000" numCol="1" rtlCol="0" anchor="ctr" anchorCtr="1" compatLnSpc="1">
              <a:prstTxWarp prst="textNoShape">
                <a:avLst/>
              </a:prstTxWarp>
            </a:bodyPr>
            <a:lstStyle/>
            <a:p>
              <a:pPr algn="ctr" fontAlgn="auto">
                <a:lnSpc>
                  <a:spcPct val="70000"/>
                </a:lnSpc>
                <a:spcAft>
                  <a:spcPts val="0"/>
                </a:spcAft>
                <a:defRPr/>
              </a:pPr>
              <a:r>
                <a:rPr kumimoji="0" lang="en-US" altLang="ja-JP" sz="2000" b="1" kern="0" dirty="0" smtClean="0">
                  <a:solidFill>
                    <a:srgbClr val="FFFFFF"/>
                  </a:solidFill>
                  <a:latin typeface="Arial" charset="0"/>
                  <a:ea typeface="HGPｺﾞｼｯｸE" pitchFamily="50" charset="-128"/>
                </a:rPr>
                <a:t>9</a:t>
              </a:r>
              <a:endParaRPr kumimoji="0" lang="ja-JP" altLang="en-US" sz="2000" b="1" kern="0" dirty="0" smtClean="0">
                <a:solidFill>
                  <a:srgbClr val="FFFFFF"/>
                </a:solidFill>
                <a:latin typeface="Arial" charset="0"/>
                <a:ea typeface="HGPｺﾞｼｯｸE" pitchFamily="50" charset="-128"/>
              </a:endParaRPr>
            </a:p>
          </p:txBody>
        </p:sp>
      </p:grpSp>
      <p:sp>
        <p:nvSpPr>
          <p:cNvPr id="63" name="角丸四角形 62"/>
          <p:cNvSpPr/>
          <p:nvPr/>
        </p:nvSpPr>
        <p:spPr bwMode="auto">
          <a:xfrm>
            <a:off x="294032" y="798092"/>
            <a:ext cx="8606081" cy="872101"/>
          </a:xfrm>
          <a:prstGeom prst="roundRect">
            <a:avLst/>
          </a:prstGeom>
          <a:solidFill>
            <a:srgbClr val="FFFFCC"/>
          </a:solidFill>
          <a:ln w="60325" cap="flat" cmpd="dbl" algn="ctr">
            <a:solidFill>
              <a:srgbClr val="0000FF"/>
            </a:solidFill>
            <a:prstDash val="solid"/>
            <a:round/>
            <a:headEnd type="none" w="med" len="med"/>
            <a:tailEnd type="none" w="med" len="med"/>
          </a:ln>
          <a:effectLst/>
        </p:spPr>
        <p:txBody>
          <a:bodyPr vert="horz" wrap="none" lIns="91440" tIns="262800" rIns="91440" bIns="180000" numCol="1" rtlCol="0" anchor="ctr" anchorCtr="0" compatLnSpc="1">
            <a:prstTxWarp prst="textNoShape">
              <a:avLst/>
            </a:prstTxWarp>
          </a:bodyPr>
          <a:lstStyle/>
          <a:p>
            <a:pPr>
              <a:lnSpc>
                <a:spcPct val="70000"/>
              </a:lnSpc>
            </a:pPr>
            <a:r>
              <a:rPr lang="ja-JP" altLang="en-US" sz="2400" dirty="0">
                <a:solidFill>
                  <a:srgbClr val="0000FF"/>
                </a:solidFill>
                <a:latin typeface="HGS創英角ｺﾞｼｯｸUB" panose="020B0900000000000000" pitchFamily="50" charset="-128"/>
                <a:ea typeface="HGS創英角ｺﾞｼｯｸUB" panose="020B0900000000000000" pitchFamily="50" charset="-128"/>
              </a:rPr>
              <a:t> </a:t>
            </a:r>
            <a:r>
              <a:rPr lang="ja-JP" altLang="en-US" sz="2400" dirty="0" smtClean="0">
                <a:solidFill>
                  <a:srgbClr val="0000FF"/>
                </a:solidFill>
                <a:latin typeface="HGS創英角ｺﾞｼｯｸUB" panose="020B0900000000000000" pitchFamily="50" charset="-128"/>
                <a:ea typeface="HGS創英角ｺﾞｼｯｸUB" panose="020B0900000000000000" pitchFamily="50" charset="-128"/>
              </a:rPr>
              <a:t>全国</a:t>
            </a:r>
            <a:r>
              <a:rPr lang="en-US" altLang="ja-JP" sz="2400" dirty="0" smtClean="0">
                <a:solidFill>
                  <a:srgbClr val="0000FF"/>
                </a:solidFill>
                <a:latin typeface="HGS創英角ｺﾞｼｯｸUB" panose="020B0900000000000000" pitchFamily="50" charset="-128"/>
                <a:ea typeface="HGS創英角ｺﾞｼｯｸUB" panose="020B0900000000000000" pitchFamily="50" charset="-128"/>
              </a:rPr>
              <a:t>47</a:t>
            </a:r>
            <a:r>
              <a:rPr lang="ja-JP" altLang="en-US" sz="2400" dirty="0" smtClean="0">
                <a:solidFill>
                  <a:srgbClr val="0000FF"/>
                </a:solidFill>
                <a:latin typeface="HGS創英角ｺﾞｼｯｸUB" panose="020B0900000000000000" pitchFamily="50" charset="-128"/>
                <a:ea typeface="HGS創英角ｺﾞｼｯｸUB" panose="020B0900000000000000" pitchFamily="50" charset="-128"/>
              </a:rPr>
              <a:t>都道府県の</a:t>
            </a:r>
            <a:r>
              <a:rPr lang="en-US" altLang="ja-JP" sz="2400" dirty="0" smtClean="0">
                <a:solidFill>
                  <a:srgbClr val="0000FF"/>
                </a:solidFill>
                <a:latin typeface="HGS創英角ｺﾞｼｯｸUB" panose="020B0900000000000000" pitchFamily="50" charset="-128"/>
                <a:ea typeface="HGS創英角ｺﾞｼｯｸUB" panose="020B0900000000000000" pitchFamily="50" charset="-128"/>
              </a:rPr>
              <a:t>1,376</a:t>
            </a:r>
            <a:r>
              <a:rPr lang="ja-JP" altLang="en-US" sz="2400" dirty="0" smtClean="0">
                <a:solidFill>
                  <a:srgbClr val="0000FF"/>
                </a:solidFill>
                <a:latin typeface="HGS創英角ｺﾞｼｯｸUB" panose="020B0900000000000000" pitchFamily="50" charset="-128"/>
                <a:ea typeface="HGS創英角ｺﾞｼｯｸUB" panose="020B0900000000000000" pitchFamily="50" charset="-128"/>
              </a:rPr>
              <a:t>店舗に導入済</a:t>
            </a:r>
            <a:r>
              <a:rPr lang="en-US" altLang="ja-JP" sz="1800" dirty="0" smtClean="0">
                <a:solidFill>
                  <a:srgbClr val="0000FF"/>
                </a:solidFill>
                <a:latin typeface="HGS創英角ｺﾞｼｯｸUB" panose="020B0900000000000000" pitchFamily="50" charset="-128"/>
                <a:ea typeface="HGS創英角ｺﾞｼｯｸUB" panose="020B0900000000000000" pitchFamily="50" charset="-128"/>
              </a:rPr>
              <a:t>(2016</a:t>
            </a:r>
            <a:r>
              <a:rPr lang="ja-JP" altLang="en-US" sz="1800" dirty="0" smtClean="0">
                <a:solidFill>
                  <a:srgbClr val="0000FF"/>
                </a:solidFill>
                <a:latin typeface="HGS創英角ｺﾞｼｯｸUB" panose="020B0900000000000000" pitchFamily="50" charset="-128"/>
                <a:ea typeface="HGS創英角ｺﾞｼｯｸUB" panose="020B0900000000000000" pitchFamily="50" charset="-128"/>
              </a:rPr>
              <a:t>年</a:t>
            </a:r>
            <a:r>
              <a:rPr lang="en-US" altLang="ja-JP" sz="1800" dirty="0" smtClean="0">
                <a:solidFill>
                  <a:srgbClr val="0000FF"/>
                </a:solidFill>
                <a:latin typeface="HGS創英角ｺﾞｼｯｸUB" panose="020B0900000000000000" pitchFamily="50" charset="-128"/>
                <a:ea typeface="HGS創英角ｺﾞｼｯｸUB" panose="020B0900000000000000" pitchFamily="50" charset="-128"/>
              </a:rPr>
              <a:t>5</a:t>
            </a:r>
            <a:r>
              <a:rPr lang="ja-JP" altLang="en-US" sz="1800" dirty="0" smtClean="0">
                <a:solidFill>
                  <a:srgbClr val="0000FF"/>
                </a:solidFill>
                <a:latin typeface="HGS創英角ｺﾞｼｯｸUB" panose="020B0900000000000000" pitchFamily="50" charset="-128"/>
                <a:ea typeface="HGS創英角ｺﾞｼｯｸUB" panose="020B0900000000000000" pitchFamily="50" charset="-128"/>
              </a:rPr>
              <a:t>月末現在</a:t>
            </a:r>
            <a:r>
              <a:rPr lang="en-US" altLang="ja-JP" sz="1800" dirty="0" smtClean="0">
                <a:solidFill>
                  <a:srgbClr val="0000FF"/>
                </a:solidFill>
                <a:latin typeface="HGS創英角ｺﾞｼｯｸUB" panose="020B0900000000000000" pitchFamily="50" charset="-128"/>
                <a:ea typeface="HGS創英角ｺﾞｼｯｸUB" panose="020B0900000000000000" pitchFamily="50" charset="-128"/>
              </a:rPr>
              <a:t>)</a:t>
            </a:r>
          </a:p>
          <a:p>
            <a:pPr>
              <a:lnSpc>
                <a:spcPct val="70000"/>
              </a:lnSpc>
            </a:pPr>
            <a:r>
              <a:rPr lang="ja-JP" altLang="en-US" sz="1800" dirty="0">
                <a:solidFill>
                  <a:srgbClr val="FF0000"/>
                </a:solidFill>
                <a:latin typeface="HGS創英角ｺﾞｼｯｸUB" panose="020B0900000000000000" pitchFamily="50" charset="-128"/>
                <a:ea typeface="HGS創英角ｺﾞｼｯｸUB" panose="020B0900000000000000" pitchFamily="50" charset="-128"/>
              </a:rPr>
              <a:t>　</a:t>
            </a:r>
            <a:r>
              <a:rPr lang="ja-JP" altLang="en-US" sz="1800" dirty="0" smtClean="0">
                <a:solidFill>
                  <a:srgbClr val="FF0000"/>
                </a:solidFill>
                <a:latin typeface="HGS創英角ｺﾞｼｯｸUB" panose="020B0900000000000000" pitchFamily="50" charset="-128"/>
                <a:ea typeface="HGS創英角ｺﾞｼｯｸUB" panose="020B0900000000000000" pitchFamily="50" charset="-128"/>
              </a:rPr>
              <a:t>　　　</a:t>
            </a:r>
            <a:r>
              <a:rPr lang="ja-JP" altLang="en-US" sz="2400" dirty="0" smtClean="0">
                <a:solidFill>
                  <a:srgbClr val="FF0000"/>
                </a:solidFill>
                <a:latin typeface="HGS創英角ｺﾞｼｯｸUB" panose="020B0900000000000000" pitchFamily="50" charset="-128"/>
                <a:ea typeface="HGS創英角ｺﾞｼｯｸUB" panose="020B0900000000000000" pitchFamily="50" charset="-128"/>
              </a:rPr>
              <a:t>⇒　</a:t>
            </a:r>
            <a:r>
              <a:rPr lang="en-US" altLang="ja-JP" sz="2400" dirty="0" smtClean="0">
                <a:solidFill>
                  <a:srgbClr val="FF0000"/>
                </a:solidFill>
                <a:latin typeface="HGS創英角ｺﾞｼｯｸUB" panose="020B0900000000000000" pitchFamily="50" charset="-128"/>
                <a:ea typeface="HGS創英角ｺﾞｼｯｸUB" panose="020B0900000000000000" pitchFamily="50" charset="-128"/>
              </a:rPr>
              <a:t>2017</a:t>
            </a:r>
            <a:r>
              <a:rPr lang="ja-JP" altLang="en-US" sz="2400" dirty="0" smtClean="0">
                <a:solidFill>
                  <a:srgbClr val="FF0000"/>
                </a:solidFill>
                <a:latin typeface="HGS創英角ｺﾞｼｯｸUB" panose="020B0900000000000000" pitchFamily="50" charset="-128"/>
                <a:ea typeface="HGS創英角ｺﾞｼｯｸUB" panose="020B0900000000000000" pitchFamily="50" charset="-128"/>
              </a:rPr>
              <a:t>年度</a:t>
            </a:r>
            <a:r>
              <a:rPr lang="en-US" altLang="ja-JP" sz="2400" dirty="0" smtClean="0">
                <a:solidFill>
                  <a:srgbClr val="FF0000"/>
                </a:solidFill>
                <a:latin typeface="HGS創英角ｺﾞｼｯｸUB" panose="020B0900000000000000" pitchFamily="50" charset="-128"/>
                <a:ea typeface="HGS創英角ｺﾞｼｯｸUB" panose="020B0900000000000000" pitchFamily="50" charset="-128"/>
              </a:rPr>
              <a:t>2</a:t>
            </a:r>
            <a:r>
              <a:rPr lang="ja-JP" altLang="en-US" sz="2400" dirty="0" smtClean="0">
                <a:solidFill>
                  <a:srgbClr val="FF0000"/>
                </a:solidFill>
                <a:latin typeface="HGS創英角ｺﾞｼｯｸUB" panose="020B0900000000000000" pitchFamily="50" charset="-128"/>
                <a:ea typeface="HGS創英角ｺﾞｼｯｸUB" panose="020B0900000000000000" pitchFamily="50" charset="-128"/>
              </a:rPr>
              <a:t>月末で約</a:t>
            </a:r>
            <a:r>
              <a:rPr lang="en-US" altLang="ja-JP" sz="2400" dirty="0" smtClean="0">
                <a:solidFill>
                  <a:srgbClr val="FF0000"/>
                </a:solidFill>
                <a:latin typeface="HGS創英角ｺﾞｼｯｸUB" panose="020B0900000000000000" pitchFamily="50" charset="-128"/>
                <a:ea typeface="HGS創英角ｺﾞｼｯｸUB" panose="020B0900000000000000" pitchFamily="50" charset="-128"/>
              </a:rPr>
              <a:t>2,000</a:t>
            </a:r>
            <a:r>
              <a:rPr lang="ja-JP" altLang="en-US" sz="2400" dirty="0" smtClean="0">
                <a:solidFill>
                  <a:srgbClr val="FF0000"/>
                </a:solidFill>
                <a:latin typeface="HGS創英角ｺﾞｼｯｸUB" panose="020B0900000000000000" pitchFamily="50" charset="-128"/>
                <a:ea typeface="HGS創英角ｺﾞｼｯｸUB" panose="020B0900000000000000" pitchFamily="50" charset="-128"/>
              </a:rPr>
              <a:t>店舗へ導入見込み</a:t>
            </a:r>
            <a:endParaRPr lang="en-US" altLang="ja-JP" sz="2400" dirty="0" smtClean="0">
              <a:solidFill>
                <a:srgbClr val="0000FF"/>
              </a:solidFill>
              <a:latin typeface="HGS創英角ｺﾞｼｯｸUB" panose="020B0900000000000000" pitchFamily="50" charset="-128"/>
              <a:ea typeface="HGS創英角ｺﾞｼｯｸUB" panose="020B0900000000000000" pitchFamily="50" charset="-128"/>
            </a:endParaRPr>
          </a:p>
        </p:txBody>
      </p:sp>
      <p:sp>
        <p:nvSpPr>
          <p:cNvPr id="56" name="Text Box 123"/>
          <p:cNvSpPr txBox="1">
            <a:spLocks noChangeArrowheads="1"/>
          </p:cNvSpPr>
          <p:nvPr/>
        </p:nvSpPr>
        <p:spPr bwMode="auto">
          <a:xfrm>
            <a:off x="8253413" y="6567901"/>
            <a:ext cx="865187" cy="292073"/>
          </a:xfrm>
          <a:prstGeom prst="rect">
            <a:avLst/>
          </a:prstGeom>
          <a:noFill/>
          <a:ln>
            <a:noFill/>
          </a:ln>
          <a:effectLst>
            <a:outerShdw dist="35921" dir="2700000" algn="ctr" rotWithShape="0">
              <a:srgbClr val="AEAEAE">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tIns="46800" rIns="18000" bIns="10800">
            <a:spAutoFit/>
          </a:bodyPr>
          <a:lstStyle>
            <a:lvl1pPr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lnSpc>
                <a:spcPct val="80000"/>
              </a:lnSpc>
              <a:spcBef>
                <a:spcPct val="50000"/>
              </a:spcBef>
              <a:spcAft>
                <a:spcPct val="0"/>
              </a:spcAft>
              <a:defRPr kumimoji="1" sz="1400">
                <a:solidFill>
                  <a:srgbClr val="FF0000"/>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lnSpc>
                <a:spcPct val="80000"/>
              </a:lnSpc>
              <a:spcBef>
                <a:spcPct val="50000"/>
              </a:spcBef>
              <a:spcAft>
                <a:spcPct val="0"/>
              </a:spcAft>
              <a:defRPr kumimoji="1" sz="1400">
                <a:solidFill>
                  <a:srgbClr val="FF0000"/>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lnSpc>
                <a:spcPct val="80000"/>
              </a:lnSpc>
              <a:spcBef>
                <a:spcPct val="50000"/>
              </a:spcBef>
              <a:spcAft>
                <a:spcPct val="0"/>
              </a:spcAft>
              <a:defRPr kumimoji="1" sz="1400">
                <a:solidFill>
                  <a:srgbClr val="FF0000"/>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lnSpc>
                <a:spcPct val="80000"/>
              </a:lnSpc>
              <a:spcBef>
                <a:spcPct val="50000"/>
              </a:spcBef>
              <a:spcAft>
                <a:spcPct val="0"/>
              </a:spcAft>
              <a:defRPr kumimoji="1" sz="1400">
                <a:solidFill>
                  <a:srgbClr val="FF0000"/>
                </a:solidFill>
                <a:latin typeface="HGP創英角ｺﾞｼｯｸUB" panose="020B0900000000000000" pitchFamily="50" charset="-128"/>
                <a:ea typeface="HGP創英角ｺﾞｼｯｸUB" panose="020B0900000000000000" pitchFamily="50" charset="-128"/>
              </a:defRPr>
            </a:lvl9pPr>
          </a:lstStyle>
          <a:p>
            <a:pPr algn="r" eaLnBrk="1" hangingPunct="1">
              <a:lnSpc>
                <a:spcPct val="95000"/>
              </a:lnSpc>
            </a:pPr>
            <a:r>
              <a:rPr lang="ja-JP" altLang="en-US" sz="1600" b="1" dirty="0">
                <a:solidFill>
                  <a:srgbClr val="0033CC"/>
                </a:solidFill>
              </a:rPr>
              <a:t>Ｐ</a:t>
            </a:r>
            <a:r>
              <a:rPr lang="en-US" altLang="ja-JP" sz="1600" b="1" dirty="0" smtClean="0">
                <a:solidFill>
                  <a:srgbClr val="0033CC"/>
                </a:solidFill>
              </a:rPr>
              <a:t>08</a:t>
            </a:r>
            <a:endParaRPr lang="ja-JP" altLang="en-US" sz="1600" b="1" dirty="0">
              <a:solidFill>
                <a:srgbClr val="0033CC"/>
              </a:solidFill>
            </a:endParaRPr>
          </a:p>
        </p:txBody>
      </p:sp>
      <p:sp>
        <p:nvSpPr>
          <p:cNvPr id="57" name="Rectangle 3"/>
          <p:cNvSpPr txBox="1">
            <a:spLocks noChangeArrowheads="1"/>
          </p:cNvSpPr>
          <p:nvPr/>
        </p:nvSpPr>
        <p:spPr>
          <a:xfrm>
            <a:off x="63631" y="51385"/>
            <a:ext cx="7643446" cy="599342"/>
          </a:xfrm>
          <a:prstGeom prst="rect">
            <a:avLst/>
          </a:prstGeom>
        </p:spPr>
        <p:txBody>
          <a:bodyPr/>
          <a:lstStyle>
            <a:lvl1pPr marL="0" indent="0" algn="l" rtl="0" eaLnBrk="0" fontAlgn="base" hangingPunct="0">
              <a:spcBef>
                <a:spcPct val="20000"/>
              </a:spcBef>
              <a:spcAft>
                <a:spcPct val="0"/>
              </a:spcAft>
              <a:buNone/>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r>
              <a:rPr lang="ja-JP" altLang="en-US" sz="2400" kern="0" dirty="0" smtClean="0">
                <a:solidFill>
                  <a:srgbClr val="0000FF"/>
                </a:solidFill>
                <a:latin typeface="HGP創英角ｺﾞｼｯｸUB" panose="020B0900000000000000" pitchFamily="50" charset="-128"/>
                <a:ea typeface="HGP創英角ｺﾞｼｯｸUB" panose="020B0900000000000000" pitchFamily="50" charset="-128"/>
              </a:rPr>
              <a:t>■ノンフロン冷凍・冷蔵システムの導入実績</a:t>
            </a:r>
            <a:r>
              <a:rPr lang="ja-JP" altLang="en-US" sz="2000" kern="0" dirty="0" smtClean="0">
                <a:solidFill>
                  <a:srgbClr val="0000FF"/>
                </a:solidFill>
                <a:latin typeface="HGP創英角ｺﾞｼｯｸUB" panose="020B0900000000000000" pitchFamily="50" charset="-128"/>
                <a:ea typeface="HGP創英角ｺﾞｼｯｸUB" panose="020B0900000000000000" pitchFamily="50" charset="-128"/>
              </a:rPr>
              <a:t>（都道府県別）</a:t>
            </a:r>
            <a:endParaRPr lang="ja-JP" altLang="en-US" sz="2000" kern="0" dirty="0">
              <a:solidFill>
                <a:srgbClr val="0000FF"/>
              </a:solidFill>
              <a:latin typeface="HGP創英角ｺﾞｼｯｸUB" panose="020B0900000000000000" pitchFamily="50" charset="-128"/>
              <a:ea typeface="HGP創英角ｺﾞｼｯｸUB" panose="020B0900000000000000" pitchFamily="50" charset="-128"/>
            </a:endParaRPr>
          </a:p>
        </p:txBody>
      </p:sp>
      <p:sp>
        <p:nvSpPr>
          <p:cNvPr id="55" name="正方形/長方形 54"/>
          <p:cNvSpPr/>
          <p:nvPr/>
        </p:nvSpPr>
        <p:spPr>
          <a:xfrm>
            <a:off x="110841" y="1740366"/>
            <a:ext cx="2211034" cy="2635261"/>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lIns="18000" rIns="18000" anchor="ctr" anchorCtr="0"/>
          <a:lstStyle/>
          <a:p>
            <a:pPr>
              <a:spcBef>
                <a:spcPct val="0"/>
              </a:spcBef>
              <a:defRPr/>
            </a:pPr>
            <a:r>
              <a:rPr lang="ja-JP" altLang="en-US" sz="2000" dirty="0" smtClean="0">
                <a:solidFill>
                  <a:srgbClr val="FF0000"/>
                </a:solidFill>
                <a:latin typeface="HGP創英角ｺﾞｼｯｸUB" panose="020B0900000000000000" pitchFamily="50" charset="-128"/>
                <a:ea typeface="HGP創英角ｺﾞｼｯｸUB" panose="020B0900000000000000" pitchFamily="50" charset="-128"/>
              </a:rPr>
              <a:t>■導入実績</a:t>
            </a:r>
            <a:endParaRPr lang="en-US" altLang="ja-JP" sz="2000" dirty="0" smtClean="0">
              <a:solidFill>
                <a:srgbClr val="FF0000"/>
              </a:solidFill>
              <a:latin typeface="HGP創英角ｺﾞｼｯｸUB" panose="020B0900000000000000" pitchFamily="50" charset="-128"/>
              <a:ea typeface="HGP創英角ｺﾞｼｯｸUB" panose="020B0900000000000000" pitchFamily="50" charset="-128"/>
            </a:endParaRPr>
          </a:p>
          <a:p>
            <a:pPr>
              <a:spcBef>
                <a:spcPct val="0"/>
              </a:spcBef>
              <a:defRPr/>
            </a:pPr>
            <a:r>
              <a:rPr lang="en-US" altLang="ja-JP" sz="1800" dirty="0" smtClean="0">
                <a:solidFill>
                  <a:prstClr val="black"/>
                </a:solidFill>
                <a:latin typeface="HGP創英角ｺﾞｼｯｸUB" panose="020B0900000000000000" pitchFamily="50" charset="-128"/>
                <a:ea typeface="HGP創英角ｺﾞｼｯｸUB" panose="020B0900000000000000" pitchFamily="50" charset="-128"/>
              </a:rPr>
              <a:t> 2010</a:t>
            </a:r>
            <a:r>
              <a:rPr lang="ja-JP" altLang="en-US" sz="1800" dirty="0" smtClean="0">
                <a:solidFill>
                  <a:prstClr val="black"/>
                </a:solidFill>
                <a:latin typeface="HGP創英角ｺﾞｼｯｸUB" panose="020B0900000000000000" pitchFamily="50" charset="-128"/>
                <a:ea typeface="HGP創英角ｺﾞｼｯｸUB" panose="020B0900000000000000" pitchFamily="50" charset="-128"/>
              </a:rPr>
              <a:t>年度</a:t>
            </a:r>
            <a:r>
              <a:rPr lang="ja-JP" altLang="en-US" sz="1800" dirty="0">
                <a:solidFill>
                  <a:prstClr val="black"/>
                </a:solidFill>
                <a:latin typeface="HGP創英角ｺﾞｼｯｸUB" panose="020B0900000000000000" pitchFamily="50" charset="-128"/>
                <a:ea typeface="HGP創英角ｺﾞｼｯｸUB" panose="020B0900000000000000" pitchFamily="50" charset="-128"/>
              </a:rPr>
              <a:t>　</a:t>
            </a:r>
            <a:r>
              <a:rPr lang="ja-JP" altLang="en-US" sz="1800" dirty="0" smtClean="0">
                <a:solidFill>
                  <a:prstClr val="black"/>
                </a:solidFill>
                <a:latin typeface="HGP創英角ｺﾞｼｯｸUB" panose="020B0900000000000000" pitchFamily="50" charset="-128"/>
                <a:ea typeface="HGP創英角ｺﾞｼｯｸUB" panose="020B0900000000000000" pitchFamily="50" charset="-128"/>
              </a:rPr>
              <a:t> </a:t>
            </a:r>
            <a:r>
              <a:rPr lang="ja-JP" altLang="en-US" sz="1800" dirty="0">
                <a:solidFill>
                  <a:prstClr val="black"/>
                </a:solidFill>
                <a:latin typeface="HGP創英角ｺﾞｼｯｸUB" panose="020B0900000000000000" pitchFamily="50" charset="-128"/>
                <a:ea typeface="HGP創英角ｺﾞｼｯｸUB" panose="020B0900000000000000" pitchFamily="50" charset="-128"/>
              </a:rPr>
              <a:t>　</a:t>
            </a:r>
            <a:r>
              <a:rPr lang="en-US" altLang="ja-JP" sz="1800" dirty="0">
                <a:solidFill>
                  <a:prstClr val="black"/>
                </a:solidFill>
                <a:latin typeface="HGP創英角ｺﾞｼｯｸUB" panose="020B0900000000000000" pitchFamily="50" charset="-128"/>
                <a:ea typeface="HGP創英角ｺﾞｼｯｸUB" panose="020B0900000000000000" pitchFamily="50" charset="-128"/>
              </a:rPr>
              <a:t>1</a:t>
            </a:r>
            <a:r>
              <a:rPr lang="ja-JP" altLang="en-US" sz="1800" dirty="0" smtClean="0">
                <a:solidFill>
                  <a:prstClr val="black"/>
                </a:solidFill>
                <a:latin typeface="HGP創英角ｺﾞｼｯｸUB" panose="020B0900000000000000" pitchFamily="50" charset="-128"/>
                <a:ea typeface="HGP創英角ｺﾞｼｯｸUB" panose="020B0900000000000000" pitchFamily="50" charset="-128"/>
              </a:rPr>
              <a:t>店舗</a:t>
            </a:r>
            <a:endParaRPr lang="en-US" altLang="ja-JP" sz="1800" dirty="0" smtClean="0">
              <a:solidFill>
                <a:prstClr val="black"/>
              </a:solidFill>
              <a:latin typeface="HGP創英角ｺﾞｼｯｸUB" panose="020B0900000000000000" pitchFamily="50" charset="-128"/>
              <a:ea typeface="HGP創英角ｺﾞｼｯｸUB" panose="020B0900000000000000" pitchFamily="50" charset="-128"/>
            </a:endParaRPr>
          </a:p>
          <a:p>
            <a:pPr>
              <a:spcBef>
                <a:spcPct val="0"/>
              </a:spcBef>
              <a:defRPr/>
            </a:pPr>
            <a:r>
              <a:rPr lang="en-US" altLang="ja-JP" sz="1800" dirty="0" smtClean="0">
                <a:solidFill>
                  <a:prstClr val="black"/>
                </a:solidFill>
                <a:latin typeface="HGP創英角ｺﾞｼｯｸUB" panose="020B0900000000000000" pitchFamily="50" charset="-128"/>
                <a:ea typeface="HGP創英角ｺﾞｼｯｸUB" panose="020B0900000000000000" pitchFamily="50" charset="-128"/>
              </a:rPr>
              <a:t> 2011</a:t>
            </a:r>
            <a:r>
              <a:rPr lang="ja-JP" altLang="en-US" sz="1800" dirty="0" smtClean="0">
                <a:solidFill>
                  <a:prstClr val="black"/>
                </a:solidFill>
                <a:latin typeface="HGP創英角ｺﾞｼｯｸUB" panose="020B0900000000000000" pitchFamily="50" charset="-128"/>
                <a:ea typeface="HGP創英角ｺﾞｼｯｸUB" panose="020B0900000000000000" pitchFamily="50" charset="-128"/>
              </a:rPr>
              <a:t>年度   </a:t>
            </a:r>
            <a:r>
              <a:rPr lang="en-US" altLang="ja-JP" sz="1800" dirty="0" smtClean="0">
                <a:solidFill>
                  <a:prstClr val="black"/>
                </a:solidFill>
                <a:latin typeface="HGP創英角ｺﾞｼｯｸUB" panose="020B0900000000000000" pitchFamily="50" charset="-128"/>
                <a:ea typeface="HGP創英角ｺﾞｼｯｸUB" panose="020B0900000000000000" pitchFamily="50" charset="-128"/>
              </a:rPr>
              <a:t>50</a:t>
            </a:r>
            <a:r>
              <a:rPr lang="ja-JP" altLang="en-US" sz="1800" dirty="0">
                <a:solidFill>
                  <a:prstClr val="black"/>
                </a:solidFill>
                <a:latin typeface="HGP創英角ｺﾞｼｯｸUB" panose="020B0900000000000000" pitchFamily="50" charset="-128"/>
                <a:ea typeface="HGP創英角ｺﾞｼｯｸUB" panose="020B0900000000000000" pitchFamily="50" charset="-128"/>
              </a:rPr>
              <a:t>店舗</a:t>
            </a:r>
            <a:endParaRPr lang="en-US" altLang="ja-JP" sz="1800" dirty="0">
              <a:solidFill>
                <a:prstClr val="black"/>
              </a:solidFill>
              <a:latin typeface="HGP創英角ｺﾞｼｯｸUB" panose="020B0900000000000000" pitchFamily="50" charset="-128"/>
              <a:ea typeface="HGP創英角ｺﾞｼｯｸUB" panose="020B0900000000000000" pitchFamily="50" charset="-128"/>
            </a:endParaRPr>
          </a:p>
          <a:p>
            <a:pPr>
              <a:spcBef>
                <a:spcPct val="0"/>
              </a:spcBef>
              <a:defRPr/>
            </a:pPr>
            <a:r>
              <a:rPr lang="en-US" altLang="ja-JP" sz="1800" dirty="0" smtClean="0">
                <a:solidFill>
                  <a:prstClr val="black"/>
                </a:solidFill>
                <a:latin typeface="HGP創英角ｺﾞｼｯｸUB" panose="020B0900000000000000" pitchFamily="50" charset="-128"/>
                <a:ea typeface="HGP創英角ｺﾞｼｯｸUB" panose="020B0900000000000000" pitchFamily="50" charset="-128"/>
              </a:rPr>
              <a:t> 2012</a:t>
            </a:r>
            <a:r>
              <a:rPr lang="ja-JP" altLang="en-US" sz="1800" dirty="0">
                <a:solidFill>
                  <a:prstClr val="black"/>
                </a:solidFill>
                <a:latin typeface="HGP創英角ｺﾞｼｯｸUB" panose="020B0900000000000000" pitchFamily="50" charset="-128"/>
                <a:ea typeface="HGP創英角ｺﾞｼｯｸUB" panose="020B0900000000000000" pitchFamily="50" charset="-128"/>
              </a:rPr>
              <a:t>年度　</a:t>
            </a:r>
            <a:r>
              <a:rPr lang="ja-JP" altLang="en-US" sz="1800" dirty="0" smtClean="0">
                <a:solidFill>
                  <a:prstClr val="black"/>
                </a:solidFill>
                <a:latin typeface="HGP創英角ｺﾞｼｯｸUB" panose="020B0900000000000000" pitchFamily="50" charset="-128"/>
                <a:ea typeface="HGP創英角ｺﾞｼｯｸUB" panose="020B0900000000000000" pitchFamily="50" charset="-128"/>
              </a:rPr>
              <a:t> </a:t>
            </a:r>
            <a:r>
              <a:rPr lang="en-US" altLang="ja-JP" sz="1800" dirty="0" smtClean="0">
                <a:solidFill>
                  <a:prstClr val="black"/>
                </a:solidFill>
                <a:latin typeface="HGP創英角ｺﾞｼｯｸUB" panose="020B0900000000000000" pitchFamily="50" charset="-128"/>
                <a:ea typeface="HGP創英角ｺﾞｼｯｸUB" panose="020B0900000000000000" pitchFamily="50" charset="-128"/>
              </a:rPr>
              <a:t>24</a:t>
            </a:r>
            <a:r>
              <a:rPr lang="ja-JP" altLang="en-US" sz="1800" dirty="0" smtClean="0">
                <a:solidFill>
                  <a:prstClr val="black"/>
                </a:solidFill>
                <a:latin typeface="HGP創英角ｺﾞｼｯｸUB" panose="020B0900000000000000" pitchFamily="50" charset="-128"/>
                <a:ea typeface="HGP創英角ｺﾞｼｯｸUB" panose="020B0900000000000000" pitchFamily="50" charset="-128"/>
              </a:rPr>
              <a:t>店舗</a:t>
            </a:r>
            <a:endParaRPr lang="en-US" altLang="ja-JP" sz="1800" dirty="0" smtClean="0">
              <a:solidFill>
                <a:prstClr val="black"/>
              </a:solidFill>
              <a:latin typeface="HGP創英角ｺﾞｼｯｸUB" panose="020B0900000000000000" pitchFamily="50" charset="-128"/>
              <a:ea typeface="HGP創英角ｺﾞｼｯｸUB" panose="020B0900000000000000" pitchFamily="50" charset="-128"/>
            </a:endParaRPr>
          </a:p>
          <a:p>
            <a:pPr>
              <a:spcBef>
                <a:spcPct val="0"/>
              </a:spcBef>
              <a:defRPr/>
            </a:pPr>
            <a:r>
              <a:rPr lang="en-US" altLang="ja-JP" sz="1800" dirty="0" smtClean="0">
                <a:solidFill>
                  <a:prstClr val="black"/>
                </a:solidFill>
                <a:latin typeface="HGP創英角ｺﾞｼｯｸUB" panose="020B0900000000000000" pitchFamily="50" charset="-128"/>
                <a:ea typeface="HGP創英角ｺﾞｼｯｸUB" panose="020B0900000000000000" pitchFamily="50" charset="-128"/>
              </a:rPr>
              <a:t> 2013</a:t>
            </a:r>
            <a:r>
              <a:rPr lang="ja-JP" altLang="en-US" sz="1800" dirty="0" smtClean="0">
                <a:solidFill>
                  <a:prstClr val="black"/>
                </a:solidFill>
                <a:latin typeface="HGP創英角ｺﾞｼｯｸUB" panose="020B0900000000000000" pitchFamily="50" charset="-128"/>
                <a:ea typeface="HGP創英角ｺﾞｼｯｸUB" panose="020B0900000000000000" pitchFamily="50" charset="-128"/>
              </a:rPr>
              <a:t>年度   </a:t>
            </a:r>
            <a:r>
              <a:rPr lang="en-US" altLang="ja-JP" sz="1800" dirty="0" smtClean="0">
                <a:solidFill>
                  <a:prstClr val="black"/>
                </a:solidFill>
                <a:latin typeface="HGP創英角ｺﾞｼｯｸUB" panose="020B0900000000000000" pitchFamily="50" charset="-128"/>
                <a:ea typeface="HGP創英角ｺﾞｼｯｸUB" panose="020B0900000000000000" pitchFamily="50" charset="-128"/>
              </a:rPr>
              <a:t>80</a:t>
            </a:r>
            <a:r>
              <a:rPr lang="ja-JP" altLang="en-US" sz="1800" dirty="0" smtClean="0">
                <a:solidFill>
                  <a:prstClr val="black"/>
                </a:solidFill>
                <a:latin typeface="HGP創英角ｺﾞｼｯｸUB" panose="020B0900000000000000" pitchFamily="50" charset="-128"/>
                <a:ea typeface="HGP創英角ｺﾞｼｯｸUB" panose="020B0900000000000000" pitchFamily="50" charset="-128"/>
              </a:rPr>
              <a:t>店舗</a:t>
            </a:r>
            <a:endParaRPr lang="en-US" altLang="ja-JP" sz="1800" dirty="0" smtClean="0">
              <a:solidFill>
                <a:prstClr val="black"/>
              </a:solidFill>
              <a:latin typeface="HGP創英角ｺﾞｼｯｸUB" panose="020B0900000000000000" pitchFamily="50" charset="-128"/>
              <a:ea typeface="HGP創英角ｺﾞｼｯｸUB" panose="020B0900000000000000" pitchFamily="50" charset="-128"/>
            </a:endParaRPr>
          </a:p>
          <a:p>
            <a:pPr>
              <a:spcBef>
                <a:spcPct val="0"/>
              </a:spcBef>
              <a:defRPr/>
            </a:pPr>
            <a:r>
              <a:rPr lang="ja-JP" altLang="en-US" sz="1800" dirty="0" smtClean="0">
                <a:solidFill>
                  <a:prstClr val="black"/>
                </a:solidFill>
                <a:latin typeface="HGP創英角ｺﾞｼｯｸUB" panose="020B0900000000000000" pitchFamily="50" charset="-128"/>
                <a:ea typeface="HGP創英角ｺﾞｼｯｸUB" panose="020B0900000000000000" pitchFamily="50" charset="-128"/>
              </a:rPr>
              <a:t> </a:t>
            </a:r>
            <a:r>
              <a:rPr lang="en-US" altLang="ja-JP" sz="1800" dirty="0" smtClean="0">
                <a:solidFill>
                  <a:prstClr val="black"/>
                </a:solidFill>
                <a:latin typeface="HGP創英角ｺﾞｼｯｸUB" panose="020B0900000000000000" pitchFamily="50" charset="-128"/>
                <a:ea typeface="HGP創英角ｺﾞｼｯｸUB" panose="020B0900000000000000" pitchFamily="50" charset="-128"/>
              </a:rPr>
              <a:t>2014</a:t>
            </a:r>
            <a:r>
              <a:rPr lang="ja-JP" altLang="en-US" sz="1800" dirty="0">
                <a:solidFill>
                  <a:prstClr val="black"/>
                </a:solidFill>
                <a:latin typeface="HGP創英角ｺﾞｼｯｸUB" panose="020B0900000000000000" pitchFamily="50" charset="-128"/>
                <a:ea typeface="HGP創英角ｺﾞｼｯｸUB" panose="020B0900000000000000" pitchFamily="50" charset="-128"/>
              </a:rPr>
              <a:t>年度 </a:t>
            </a:r>
            <a:r>
              <a:rPr lang="en-US" altLang="ja-JP" sz="1800" dirty="0" smtClean="0">
                <a:solidFill>
                  <a:prstClr val="black"/>
                </a:solidFill>
                <a:latin typeface="HGP創英角ｺﾞｼｯｸUB" panose="020B0900000000000000" pitchFamily="50" charset="-128"/>
                <a:ea typeface="HGP創英角ｺﾞｼｯｸUB" panose="020B0900000000000000" pitchFamily="50" charset="-128"/>
              </a:rPr>
              <a:t>423</a:t>
            </a:r>
            <a:r>
              <a:rPr lang="ja-JP" altLang="en-US" sz="1800" dirty="0" smtClean="0">
                <a:solidFill>
                  <a:prstClr val="black"/>
                </a:solidFill>
                <a:latin typeface="HGP創英角ｺﾞｼｯｸUB" panose="020B0900000000000000" pitchFamily="50" charset="-128"/>
                <a:ea typeface="HGP創英角ｺﾞｼｯｸUB" panose="020B0900000000000000" pitchFamily="50" charset="-128"/>
              </a:rPr>
              <a:t>店舗</a:t>
            </a:r>
            <a:r>
              <a:rPr lang="ja-JP" altLang="en-US" sz="1200" dirty="0" smtClean="0">
                <a:solidFill>
                  <a:prstClr val="black"/>
                </a:solidFill>
                <a:latin typeface="HGP創英角ｺﾞｼｯｸUB" panose="020B0900000000000000" pitchFamily="50" charset="-128"/>
                <a:ea typeface="HGP創英角ｺﾞｼｯｸUB" panose="020B0900000000000000" pitchFamily="50" charset="-128"/>
              </a:rPr>
              <a:t>　　　</a:t>
            </a:r>
            <a:endParaRPr lang="en-US" altLang="ja-JP" sz="1200" dirty="0" smtClean="0">
              <a:solidFill>
                <a:prstClr val="black"/>
              </a:solidFill>
              <a:latin typeface="HGP創英角ｺﾞｼｯｸUB" panose="020B0900000000000000" pitchFamily="50" charset="-128"/>
              <a:ea typeface="HGP創英角ｺﾞｼｯｸUB" panose="020B0900000000000000" pitchFamily="50" charset="-128"/>
            </a:endParaRPr>
          </a:p>
          <a:p>
            <a:pPr>
              <a:spcBef>
                <a:spcPct val="0"/>
              </a:spcBef>
              <a:defRPr/>
            </a:pPr>
            <a:r>
              <a:rPr lang="ja-JP" altLang="en-US" sz="1200" dirty="0">
                <a:solidFill>
                  <a:prstClr val="black"/>
                </a:solidFill>
                <a:latin typeface="HGP創英角ｺﾞｼｯｸUB" panose="020B0900000000000000" pitchFamily="50" charset="-128"/>
                <a:ea typeface="HGP創英角ｺﾞｼｯｸUB" panose="020B0900000000000000" pitchFamily="50" charset="-128"/>
              </a:rPr>
              <a:t>　</a:t>
            </a:r>
            <a:r>
              <a:rPr lang="ja-JP" altLang="en-US" sz="1200" dirty="0" smtClean="0">
                <a:solidFill>
                  <a:prstClr val="black"/>
                </a:solidFill>
                <a:latin typeface="HGP創英角ｺﾞｼｯｸUB" panose="020B0900000000000000" pitchFamily="50" charset="-128"/>
                <a:ea typeface="HGP創英角ｺﾞｼｯｸUB" panose="020B0900000000000000" pitchFamily="50" charset="-128"/>
              </a:rPr>
              <a:t>　　　</a:t>
            </a:r>
            <a:r>
              <a:rPr lang="en-US" altLang="zh-TW" sz="1200" dirty="0" smtClean="0">
                <a:solidFill>
                  <a:prstClr val="black"/>
                </a:solidFill>
                <a:latin typeface="HGP創英角ｺﾞｼｯｸUB" panose="020B0900000000000000" pitchFamily="50" charset="-128"/>
                <a:ea typeface="HGP創英角ｺﾞｼｯｸUB" panose="020B0900000000000000" pitchFamily="50" charset="-128"/>
              </a:rPr>
              <a:t>※</a:t>
            </a:r>
            <a:r>
              <a:rPr lang="en-US" altLang="ja-JP" sz="1200" dirty="0" smtClean="0">
                <a:solidFill>
                  <a:prstClr val="black"/>
                </a:solidFill>
                <a:latin typeface="HGP創英角ｺﾞｼｯｸUB" panose="020B0900000000000000" pitchFamily="50" charset="-128"/>
                <a:ea typeface="HGP創英角ｺﾞｼｯｸUB" panose="020B0900000000000000" pitchFamily="50" charset="-128"/>
              </a:rPr>
              <a:t>14</a:t>
            </a:r>
            <a:r>
              <a:rPr lang="zh-TW" altLang="en-US" sz="1200" dirty="0" smtClean="0">
                <a:solidFill>
                  <a:prstClr val="black"/>
                </a:solidFill>
                <a:latin typeface="HGP創英角ｺﾞｼｯｸUB" panose="020B0900000000000000" pitchFamily="50" charset="-128"/>
                <a:ea typeface="HGP創英角ｺﾞｼｯｸUB" panose="020B0900000000000000" pitchFamily="50" charset="-128"/>
              </a:rPr>
              <a:t>年</a:t>
            </a:r>
            <a:r>
              <a:rPr lang="en-US" altLang="ja-JP" sz="1200" dirty="0" smtClean="0">
                <a:solidFill>
                  <a:prstClr val="black"/>
                </a:solidFill>
                <a:latin typeface="HGP創英角ｺﾞｼｯｸUB" panose="020B0900000000000000" pitchFamily="50" charset="-128"/>
                <a:ea typeface="HGP創英角ｺﾞｼｯｸUB" panose="020B0900000000000000" pitchFamily="50" charset="-128"/>
              </a:rPr>
              <a:t>8</a:t>
            </a:r>
            <a:r>
              <a:rPr lang="ja-JP" altLang="en-US" sz="1200" dirty="0" smtClean="0">
                <a:solidFill>
                  <a:prstClr val="black"/>
                </a:solidFill>
                <a:latin typeface="HGP創英角ｺﾞｼｯｸUB" panose="020B0900000000000000" pitchFamily="50" charset="-128"/>
                <a:ea typeface="HGP創英角ｺﾞｼｯｸUB" panose="020B0900000000000000" pitchFamily="50" charset="-128"/>
              </a:rPr>
              <a:t>月より標準仕様</a:t>
            </a:r>
            <a:r>
              <a:rPr lang="zh-TW" altLang="en-US" sz="1200" dirty="0" smtClean="0">
                <a:solidFill>
                  <a:prstClr val="black"/>
                </a:solidFill>
                <a:latin typeface="HGP創英角ｺﾞｼｯｸUB" panose="020B0900000000000000" pitchFamily="50" charset="-128"/>
                <a:ea typeface="HGP創英角ｺﾞｼｯｸUB" panose="020B0900000000000000" pitchFamily="50" charset="-128"/>
              </a:rPr>
              <a:t> </a:t>
            </a:r>
            <a:r>
              <a:rPr lang="ja-JP" altLang="en-US" sz="1200" dirty="0" smtClean="0">
                <a:solidFill>
                  <a:prstClr val="black"/>
                </a:solidFill>
                <a:latin typeface="HGP創英角ｺﾞｼｯｸUB" panose="020B0900000000000000" pitchFamily="50" charset="-128"/>
                <a:ea typeface="HGP創英角ｺﾞｼｯｸUB" panose="020B0900000000000000" pitchFamily="50" charset="-128"/>
              </a:rPr>
              <a:t>　</a:t>
            </a:r>
            <a:endParaRPr lang="en-US" altLang="ja-JP" sz="1200" dirty="0" smtClean="0">
              <a:solidFill>
                <a:prstClr val="black"/>
              </a:solidFill>
              <a:latin typeface="HGP創英角ｺﾞｼｯｸUB" panose="020B0900000000000000" pitchFamily="50" charset="-128"/>
              <a:ea typeface="HGP創英角ｺﾞｼｯｸUB" panose="020B0900000000000000" pitchFamily="50" charset="-128"/>
            </a:endParaRPr>
          </a:p>
          <a:p>
            <a:pPr>
              <a:spcBef>
                <a:spcPct val="0"/>
              </a:spcBef>
              <a:defRPr/>
            </a:pPr>
            <a:r>
              <a:rPr lang="en-US" altLang="ja-JP" sz="1800" dirty="0" smtClean="0">
                <a:solidFill>
                  <a:prstClr val="black"/>
                </a:solidFill>
                <a:latin typeface="HGP創英角ｺﾞｼｯｸUB" panose="020B0900000000000000" pitchFamily="50" charset="-128"/>
                <a:ea typeface="HGP創英角ｺﾞｼｯｸUB" panose="020B0900000000000000" pitchFamily="50" charset="-128"/>
              </a:rPr>
              <a:t> 2015</a:t>
            </a:r>
            <a:r>
              <a:rPr lang="ja-JP" altLang="en-US" sz="1800" dirty="0" smtClean="0">
                <a:solidFill>
                  <a:prstClr val="black"/>
                </a:solidFill>
                <a:latin typeface="HGP創英角ｺﾞｼｯｸUB" panose="020B0900000000000000" pitchFamily="50" charset="-128"/>
                <a:ea typeface="HGP創英角ｺﾞｼｯｸUB" panose="020B0900000000000000" pitchFamily="50" charset="-128"/>
              </a:rPr>
              <a:t>年度 </a:t>
            </a:r>
            <a:r>
              <a:rPr lang="en-US" altLang="ja-JP" sz="1800" dirty="0" smtClean="0">
                <a:solidFill>
                  <a:prstClr val="black"/>
                </a:solidFill>
                <a:latin typeface="HGP創英角ｺﾞｼｯｸUB" panose="020B0900000000000000" pitchFamily="50" charset="-128"/>
                <a:ea typeface="HGP創英角ｺﾞｼｯｸUB" panose="020B0900000000000000" pitchFamily="50" charset="-128"/>
              </a:rPr>
              <a:t>717</a:t>
            </a:r>
            <a:r>
              <a:rPr lang="ja-JP" altLang="en-US" sz="1800" dirty="0" smtClean="0">
                <a:solidFill>
                  <a:prstClr val="black"/>
                </a:solidFill>
                <a:latin typeface="HGP創英角ｺﾞｼｯｸUB" panose="020B0900000000000000" pitchFamily="50" charset="-128"/>
                <a:ea typeface="HGP創英角ｺﾞｼｯｸUB" panose="020B0900000000000000" pitchFamily="50" charset="-128"/>
              </a:rPr>
              <a:t>店舗</a:t>
            </a:r>
            <a:endParaRPr lang="en-US" altLang="ja-JP" sz="1800" dirty="0" smtClean="0">
              <a:solidFill>
                <a:prstClr val="black"/>
              </a:solidFill>
              <a:latin typeface="HGP創英角ｺﾞｼｯｸUB" panose="020B0900000000000000" pitchFamily="50" charset="-128"/>
              <a:ea typeface="HGP創英角ｺﾞｼｯｸUB" panose="020B0900000000000000" pitchFamily="50" charset="-128"/>
            </a:endParaRPr>
          </a:p>
          <a:p>
            <a:pPr>
              <a:lnSpc>
                <a:spcPts val="1200"/>
              </a:lnSpc>
              <a:spcBef>
                <a:spcPct val="0"/>
              </a:spcBef>
              <a:defRPr/>
            </a:pPr>
            <a:endParaRPr lang="en-US" altLang="ja-JP" sz="1800" dirty="0" smtClean="0">
              <a:solidFill>
                <a:prstClr val="black"/>
              </a:solidFill>
              <a:latin typeface="HGP創英角ｺﾞｼｯｸUB" panose="020B0900000000000000" pitchFamily="50" charset="-128"/>
              <a:ea typeface="HGP創英角ｺﾞｼｯｸUB" panose="020B0900000000000000" pitchFamily="50" charset="-128"/>
            </a:endParaRPr>
          </a:p>
          <a:p>
            <a:pPr>
              <a:lnSpc>
                <a:spcPts val="1200"/>
              </a:lnSpc>
              <a:spcBef>
                <a:spcPct val="0"/>
              </a:spcBef>
              <a:defRPr/>
            </a:pPr>
            <a:r>
              <a:rPr lang="en-US" altLang="ja-JP" sz="1800" dirty="0" smtClean="0">
                <a:solidFill>
                  <a:prstClr val="black"/>
                </a:solidFill>
                <a:latin typeface="HGP創英角ｺﾞｼｯｸUB" panose="020B0900000000000000" pitchFamily="50" charset="-128"/>
                <a:ea typeface="HGP創英角ｺﾞｼｯｸUB" panose="020B0900000000000000" pitchFamily="50" charset="-128"/>
              </a:rPr>
              <a:t> 2016</a:t>
            </a:r>
            <a:r>
              <a:rPr lang="ja-JP" altLang="en-US" sz="1800" dirty="0" smtClean="0">
                <a:solidFill>
                  <a:prstClr val="black"/>
                </a:solidFill>
                <a:latin typeface="HGP創英角ｺﾞｼｯｸUB" panose="020B0900000000000000" pitchFamily="50" charset="-128"/>
                <a:ea typeface="HGP創英角ｺﾞｼｯｸUB" panose="020B0900000000000000" pitchFamily="50" charset="-128"/>
              </a:rPr>
              <a:t>年度　 </a:t>
            </a:r>
            <a:r>
              <a:rPr lang="en-US" altLang="ja-JP" sz="1800" dirty="0" smtClean="0">
                <a:solidFill>
                  <a:prstClr val="black"/>
                </a:solidFill>
                <a:latin typeface="HGP創英角ｺﾞｼｯｸUB" panose="020B0900000000000000" pitchFamily="50" charset="-128"/>
                <a:ea typeface="HGP創英角ｺﾞｼｯｸUB" panose="020B0900000000000000" pitchFamily="50" charset="-128"/>
              </a:rPr>
              <a:t>81</a:t>
            </a:r>
            <a:r>
              <a:rPr lang="ja-JP" altLang="en-US" sz="1800" dirty="0" smtClean="0">
                <a:solidFill>
                  <a:prstClr val="black"/>
                </a:solidFill>
                <a:latin typeface="HGP創英角ｺﾞｼｯｸUB" panose="020B0900000000000000" pitchFamily="50" charset="-128"/>
                <a:ea typeface="HGP創英角ｺﾞｼｯｸUB" panose="020B0900000000000000" pitchFamily="50" charset="-128"/>
              </a:rPr>
              <a:t>店舗</a:t>
            </a:r>
            <a:endParaRPr lang="en-US" altLang="ja-JP" sz="1800" dirty="0" smtClean="0">
              <a:solidFill>
                <a:prstClr val="black"/>
              </a:solidFill>
              <a:latin typeface="HGP創英角ｺﾞｼｯｸUB" panose="020B0900000000000000" pitchFamily="50" charset="-128"/>
              <a:ea typeface="HGP創英角ｺﾞｼｯｸUB" panose="020B0900000000000000" pitchFamily="50" charset="-128"/>
            </a:endParaRPr>
          </a:p>
          <a:p>
            <a:pPr>
              <a:lnSpc>
                <a:spcPts val="1200"/>
              </a:lnSpc>
              <a:spcBef>
                <a:spcPct val="0"/>
              </a:spcBef>
              <a:defRPr/>
            </a:pPr>
            <a:r>
              <a:rPr lang="ja-JP" altLang="en-US" sz="1800" dirty="0" smtClean="0">
                <a:solidFill>
                  <a:prstClr val="black"/>
                </a:solidFill>
                <a:latin typeface="HGP創英角ｺﾞｼｯｸUB" panose="020B0900000000000000" pitchFamily="50" charset="-128"/>
                <a:ea typeface="HGP創英角ｺﾞｼｯｸUB" panose="020B0900000000000000" pitchFamily="50" charset="-128"/>
              </a:rPr>
              <a:t>　</a:t>
            </a:r>
            <a:r>
              <a:rPr lang="ja-JP" altLang="en-US" sz="1200" dirty="0" smtClean="0">
                <a:solidFill>
                  <a:prstClr val="black"/>
                </a:solidFill>
                <a:latin typeface="HGP創英角ｺﾞｼｯｸUB" panose="020B0900000000000000" pitchFamily="50" charset="-128"/>
                <a:ea typeface="HGP創英角ｺﾞｼｯｸUB" panose="020B0900000000000000" pitchFamily="50" charset="-128"/>
              </a:rPr>
              <a:t>　　　　</a:t>
            </a:r>
            <a:r>
              <a:rPr lang="en-US" altLang="ja-JP" sz="1200" dirty="0" smtClean="0">
                <a:solidFill>
                  <a:prstClr val="black"/>
                </a:solidFill>
                <a:latin typeface="HGP創英角ｺﾞｼｯｸUB" panose="020B0900000000000000" pitchFamily="50" charset="-128"/>
                <a:ea typeface="HGP創英角ｺﾞｼｯｸUB" panose="020B0900000000000000" pitchFamily="50" charset="-128"/>
              </a:rPr>
              <a:t>※2016</a:t>
            </a:r>
            <a:r>
              <a:rPr lang="ja-JP" altLang="en-US" sz="1200" dirty="0" smtClean="0">
                <a:solidFill>
                  <a:prstClr val="black"/>
                </a:solidFill>
                <a:latin typeface="HGP創英角ｺﾞｼｯｸUB" panose="020B0900000000000000" pitchFamily="50" charset="-128"/>
                <a:ea typeface="HGP創英角ｺﾞｼｯｸUB" panose="020B0900000000000000" pitchFamily="50" charset="-128"/>
              </a:rPr>
              <a:t>年</a:t>
            </a:r>
            <a:r>
              <a:rPr lang="en-US" altLang="ja-JP" sz="1200" dirty="0" smtClean="0">
                <a:solidFill>
                  <a:prstClr val="black"/>
                </a:solidFill>
                <a:latin typeface="HGP創英角ｺﾞｼｯｸUB" panose="020B0900000000000000" pitchFamily="50" charset="-128"/>
                <a:ea typeface="HGP創英角ｺﾞｼｯｸUB" panose="020B0900000000000000" pitchFamily="50" charset="-128"/>
              </a:rPr>
              <a:t>5</a:t>
            </a:r>
            <a:r>
              <a:rPr lang="ja-JP" altLang="en-US" sz="1200" dirty="0" smtClean="0">
                <a:solidFill>
                  <a:prstClr val="black"/>
                </a:solidFill>
                <a:latin typeface="HGP創英角ｺﾞｼｯｸUB" panose="020B0900000000000000" pitchFamily="50" charset="-128"/>
                <a:ea typeface="HGP創英角ｺﾞｼｯｸUB" panose="020B0900000000000000" pitchFamily="50" charset="-128"/>
              </a:rPr>
              <a:t>月末現在</a:t>
            </a:r>
            <a:r>
              <a:rPr lang="en-US" altLang="ja-JP" sz="1200" dirty="0" smtClean="0">
                <a:solidFill>
                  <a:prstClr val="black"/>
                </a:solidFill>
                <a:latin typeface="HGP創英角ｺﾞｼｯｸUB" panose="020B0900000000000000" pitchFamily="50" charset="-128"/>
                <a:ea typeface="HGP創英角ｺﾞｼｯｸUB" panose="020B0900000000000000" pitchFamily="50" charset="-128"/>
              </a:rPr>
              <a:t> </a:t>
            </a:r>
            <a:r>
              <a:rPr lang="ja-JP" altLang="en-US" sz="1200" dirty="0" smtClean="0">
                <a:solidFill>
                  <a:prstClr val="black"/>
                </a:solidFill>
                <a:latin typeface="HGP創英角ｺﾞｼｯｸUB" panose="020B0900000000000000" pitchFamily="50" charset="-128"/>
                <a:ea typeface="HGP創英角ｺﾞｼｯｸUB" panose="020B0900000000000000" pitchFamily="50" charset="-128"/>
              </a:rPr>
              <a:t>　　　　　　　　　　　　　　　　　　　　　　　　　　　　　　　　　　　　　　　　　　　　　　　　　　　　　　　　　　　　　　　　　　　　　　　　　　　　　　　　　　　　</a:t>
            </a:r>
            <a:endParaRPr lang="en-US" altLang="ja-JP" sz="1600" dirty="0">
              <a:solidFill>
                <a:prstClr val="black"/>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862179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0" y="116632"/>
            <a:ext cx="9144000" cy="480647"/>
          </a:xfrm>
          <a:prstGeom prst="rect">
            <a:avLst/>
          </a:prstGeom>
          <a:noFill/>
          <a:ln>
            <a:noFill/>
          </a:ln>
          <a:extLst/>
        </p:spPr>
        <p:txBody>
          <a:bodyPr wrap="none" tIns="9969"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Bef>
                <a:spcPct val="0"/>
              </a:spcBef>
            </a:pPr>
            <a:r>
              <a:rPr lang="ja-JP" altLang="en-US" sz="2400" dirty="0">
                <a:solidFill>
                  <a:srgbClr val="0000FF"/>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rgbClr val="0000FF"/>
                </a:solidFill>
                <a:latin typeface="HGP創英角ｺﾞｼｯｸUB" panose="020B0900000000000000" pitchFamily="50" charset="-128"/>
                <a:ea typeface="HGP創英角ｺﾞｼｯｸUB" panose="020B0900000000000000" pitchFamily="50" charset="-128"/>
              </a:rPr>
              <a:t>■機器導入に関する課題解決</a:t>
            </a:r>
            <a:endParaRPr lang="ja-JP" altLang="en-US" sz="2400" dirty="0">
              <a:solidFill>
                <a:srgbClr val="0000FF"/>
              </a:solidFill>
              <a:latin typeface="HGP創英角ｺﾞｼｯｸUB" panose="020B0900000000000000" pitchFamily="50" charset="-128"/>
              <a:ea typeface="HGP創英角ｺﾞｼｯｸUB" panose="020B0900000000000000" pitchFamily="50" charset="-128"/>
            </a:endParaRPr>
          </a:p>
        </p:txBody>
      </p:sp>
      <p:sp>
        <p:nvSpPr>
          <p:cNvPr id="3" name="角丸四角形 2"/>
          <p:cNvSpPr/>
          <p:nvPr/>
        </p:nvSpPr>
        <p:spPr bwMode="auto">
          <a:xfrm>
            <a:off x="237375" y="773685"/>
            <a:ext cx="8606081" cy="1647204"/>
          </a:xfrm>
          <a:prstGeom prst="roundRect">
            <a:avLst/>
          </a:prstGeom>
          <a:solidFill>
            <a:srgbClr val="FFFFCC"/>
          </a:solidFill>
          <a:ln w="25400" cap="flat" cmpd="sng" algn="ctr">
            <a:solidFill>
              <a:srgbClr val="0000FF"/>
            </a:solidFill>
            <a:prstDash val="solid"/>
            <a:round/>
            <a:headEnd type="none" w="med" len="med"/>
            <a:tailEnd type="none" w="med" len="med"/>
          </a:ln>
          <a:effectLst/>
        </p:spPr>
        <p:txBody>
          <a:bodyPr vert="horz" wrap="square" lIns="91440" tIns="262800" rIns="91440" bIns="262800" numCol="1" rtlCol="0" anchor="ctr" anchorCtr="0" compatLnSpc="1">
            <a:prstTxWarp prst="textNoShape">
              <a:avLst/>
            </a:prstTxWarp>
          </a:bodyPr>
          <a:lstStyle/>
          <a:p>
            <a:pPr marL="0" marR="0" indent="0" defTabSz="914400" rtl="0" eaLnBrk="1" fontAlgn="base" latinLnBrk="0" hangingPunct="1">
              <a:lnSpc>
                <a:spcPts val="2400"/>
              </a:lnSpc>
              <a:spcBef>
                <a:spcPct val="50000"/>
              </a:spcBef>
              <a:spcAft>
                <a:spcPct val="0"/>
              </a:spcAft>
              <a:buClrTx/>
              <a:buSzTx/>
              <a:buFontTx/>
              <a:buNone/>
              <a:tabLst/>
            </a:pPr>
            <a:r>
              <a:rPr kumimoji="1" lang="en-US" altLang="ja-JP" sz="2400" b="0" i="0" u="none" strike="noStrike" cap="none" normalizeH="0" baseline="0" dirty="0" smtClean="0">
                <a:ln>
                  <a:noFill/>
                </a:ln>
                <a:solidFill>
                  <a:srgbClr val="0000FF"/>
                </a:solidFill>
                <a:latin typeface="HGS創英角ｺﾞｼｯｸUB" panose="020B0900000000000000" pitchFamily="50" charset="-128"/>
                <a:ea typeface="HGS創英角ｺﾞｼｯｸUB" panose="020B0900000000000000" pitchFamily="50" charset="-128"/>
              </a:rPr>
              <a:t>【</a:t>
            </a:r>
            <a:r>
              <a:rPr kumimoji="1" lang="ja-JP" altLang="en-US" sz="2400" b="0" i="0" u="none" strike="noStrike" cap="none" normalizeH="0" baseline="0" dirty="0" smtClean="0">
                <a:ln>
                  <a:noFill/>
                </a:ln>
                <a:solidFill>
                  <a:srgbClr val="0000FF"/>
                </a:solidFill>
                <a:latin typeface="HGS創英角ｺﾞｼｯｸUB" panose="020B0900000000000000" pitchFamily="50" charset="-128"/>
                <a:ea typeface="HGS創英角ｺﾞｼｯｸUB" panose="020B0900000000000000" pitchFamily="50" charset="-128"/>
              </a:rPr>
              <a:t>施工技術者育成</a:t>
            </a:r>
            <a:r>
              <a:rPr kumimoji="1" lang="en-US" altLang="ja-JP" sz="2400" b="0" i="0" u="none" strike="noStrike" cap="none" normalizeH="0" baseline="0" dirty="0" smtClean="0">
                <a:ln>
                  <a:noFill/>
                </a:ln>
                <a:solidFill>
                  <a:srgbClr val="0000FF"/>
                </a:solidFill>
                <a:latin typeface="HGS創英角ｺﾞｼｯｸUB" panose="020B0900000000000000" pitchFamily="50" charset="-128"/>
                <a:ea typeface="HGS創英角ｺﾞｼｯｸUB" panose="020B0900000000000000" pitchFamily="50" charset="-128"/>
              </a:rPr>
              <a:t>】</a:t>
            </a:r>
          </a:p>
          <a:p>
            <a:pPr marL="252000">
              <a:lnSpc>
                <a:spcPts val="2400"/>
              </a:lnSpc>
              <a:spcBef>
                <a:spcPts val="300"/>
              </a:spcBef>
            </a:pPr>
            <a:r>
              <a:rPr lang="ja-JP" altLang="en-US" sz="2000" dirty="0" smtClean="0">
                <a:solidFill>
                  <a:srgbClr val="0000FF"/>
                </a:solidFill>
                <a:latin typeface="HGS創英角ｺﾞｼｯｸUB" panose="020B0900000000000000" pitchFamily="50" charset="-128"/>
                <a:ea typeface="HGS創英角ｺﾞｼｯｸUB" panose="020B0900000000000000" pitchFamily="50" charset="-128"/>
              </a:rPr>
              <a:t>店舗</a:t>
            </a:r>
            <a:r>
              <a:rPr lang="ja-JP" altLang="en-US" sz="2000" dirty="0">
                <a:solidFill>
                  <a:srgbClr val="0000FF"/>
                </a:solidFill>
                <a:latin typeface="HGS創英角ｺﾞｼｯｸUB" panose="020B0900000000000000" pitchFamily="50" charset="-128"/>
                <a:ea typeface="HGS創英角ｺﾞｼｯｸUB" panose="020B0900000000000000" pitchFamily="50" charset="-128"/>
              </a:rPr>
              <a:t>タイプ</a:t>
            </a:r>
            <a:r>
              <a:rPr lang="ja-JP" altLang="en-US" sz="2000" dirty="0" smtClean="0">
                <a:solidFill>
                  <a:srgbClr val="0000FF"/>
                </a:solidFill>
                <a:latin typeface="HGS創英角ｺﾞｼｯｸUB" panose="020B0900000000000000" pitchFamily="50" charset="-128"/>
                <a:ea typeface="HGS創英角ｺﾞｼｯｸUB" panose="020B0900000000000000" pitchFamily="50" charset="-128"/>
              </a:rPr>
              <a:t>や業態の多様化により、色々なバリエーションに適合した対応が必要となるため、効率的に且つ安全性を踏まえた一定の施工レベルを確保できるよう、メーカーによる講習会開催により施工技術者育成を計画的に実施し、全国レベルでの施工体制構築を推進。</a:t>
            </a:r>
            <a:endParaRPr lang="en-US" altLang="ja-JP" sz="2400" dirty="0" smtClean="0">
              <a:solidFill>
                <a:srgbClr val="0000FF"/>
              </a:solidFill>
              <a:latin typeface="HGS創英角ｺﾞｼｯｸUB" panose="020B0900000000000000" pitchFamily="50" charset="-128"/>
              <a:ea typeface="HGS創英角ｺﾞｼｯｸUB" panose="020B0900000000000000" pitchFamily="50" charset="-128"/>
            </a:endParaRPr>
          </a:p>
        </p:txBody>
      </p:sp>
      <p:sp>
        <p:nvSpPr>
          <p:cNvPr id="4" name="角丸四角形 3"/>
          <p:cNvSpPr/>
          <p:nvPr/>
        </p:nvSpPr>
        <p:spPr bwMode="auto">
          <a:xfrm>
            <a:off x="268958" y="4208212"/>
            <a:ext cx="8606081" cy="2533156"/>
          </a:xfrm>
          <a:prstGeom prst="roundRect">
            <a:avLst>
              <a:gd name="adj" fmla="val 11722"/>
            </a:avLst>
          </a:prstGeom>
          <a:solidFill>
            <a:srgbClr val="FFFFCC"/>
          </a:solidFill>
          <a:ln w="25400" cap="flat" cmpd="sng" algn="ctr">
            <a:solidFill>
              <a:srgbClr val="0000FF"/>
            </a:solidFill>
            <a:prstDash val="solid"/>
            <a:round/>
            <a:headEnd type="none" w="med" len="med"/>
            <a:tailEnd type="none" w="med" len="med"/>
          </a:ln>
          <a:effectLst/>
        </p:spPr>
        <p:txBody>
          <a:bodyPr vert="horz" wrap="square" lIns="91440" tIns="262800" rIns="91440" bIns="262800" numCol="1" rtlCol="0" anchor="ctr" anchorCtr="0" compatLnSpc="1">
            <a:prstTxWarp prst="textNoShape">
              <a:avLst/>
            </a:prstTxWarp>
          </a:bodyPr>
          <a:lstStyle/>
          <a:p>
            <a:pPr marR="0" indent="0" defTabSz="914400" rtl="0" eaLnBrk="1" fontAlgn="base" latinLnBrk="0" hangingPunct="1">
              <a:lnSpc>
                <a:spcPts val="2400"/>
              </a:lnSpc>
              <a:spcBef>
                <a:spcPts val="600"/>
              </a:spcBef>
              <a:spcAft>
                <a:spcPct val="0"/>
              </a:spcAft>
              <a:buClrTx/>
              <a:buSzTx/>
              <a:buFontTx/>
              <a:buNone/>
              <a:tabLst/>
            </a:pPr>
            <a:r>
              <a:rPr kumimoji="1" lang="en-US" altLang="ja-JP" sz="2400" b="0" i="0" u="none" strike="noStrike" cap="none" normalizeH="0" baseline="0" dirty="0" smtClean="0">
                <a:ln>
                  <a:noFill/>
                </a:ln>
                <a:solidFill>
                  <a:srgbClr val="0000FF"/>
                </a:solidFill>
                <a:latin typeface="HGS創英角ｺﾞｼｯｸUB" panose="020B0900000000000000" pitchFamily="50" charset="-128"/>
                <a:ea typeface="HGS創英角ｺﾞｼｯｸUB" panose="020B0900000000000000" pitchFamily="50" charset="-128"/>
              </a:rPr>
              <a:t>【</a:t>
            </a:r>
            <a:r>
              <a:rPr kumimoji="1" lang="ja-JP" altLang="en-US" sz="2400" b="0" i="0" u="none" strike="noStrike" cap="none" normalizeH="0" baseline="0" dirty="0" smtClean="0">
                <a:ln>
                  <a:noFill/>
                </a:ln>
                <a:solidFill>
                  <a:srgbClr val="0000FF"/>
                </a:solidFill>
                <a:latin typeface="HGS創英角ｺﾞｼｯｸUB" panose="020B0900000000000000" pitchFamily="50" charset="-128"/>
                <a:ea typeface="HGS創英角ｺﾞｼｯｸUB" panose="020B0900000000000000" pitchFamily="50" charset="-128"/>
              </a:rPr>
              <a:t>普及に向けた課題</a:t>
            </a:r>
            <a:r>
              <a:rPr kumimoji="1" lang="en-US" altLang="ja-JP" sz="2400" b="0" i="0" u="none" strike="noStrike" cap="none" normalizeH="0" baseline="0" dirty="0" smtClean="0">
                <a:ln>
                  <a:noFill/>
                </a:ln>
                <a:solidFill>
                  <a:srgbClr val="0000FF"/>
                </a:solidFill>
                <a:latin typeface="HGS創英角ｺﾞｼｯｸUB" panose="020B0900000000000000" pitchFamily="50" charset="-128"/>
                <a:ea typeface="HGS創英角ｺﾞｼｯｸUB" panose="020B0900000000000000" pitchFamily="50" charset="-128"/>
              </a:rPr>
              <a:t>】</a:t>
            </a:r>
            <a:r>
              <a:rPr lang="ja-JP" altLang="en-US" sz="2400" dirty="0">
                <a:solidFill>
                  <a:srgbClr val="0000FF"/>
                </a:solidFill>
                <a:latin typeface="HGS創英角ｺﾞｼｯｸUB" panose="020B0900000000000000" pitchFamily="50" charset="-128"/>
                <a:ea typeface="HGS創英角ｺﾞｼｯｸUB" panose="020B0900000000000000" pitchFamily="50" charset="-128"/>
              </a:rPr>
              <a:t>　</a:t>
            </a:r>
            <a:endParaRPr kumimoji="1" lang="en-US" altLang="ja-JP" sz="2400" b="0" i="0" u="none" strike="noStrike" cap="none" normalizeH="0" baseline="0" dirty="0" smtClean="0">
              <a:ln>
                <a:noFill/>
              </a:ln>
              <a:solidFill>
                <a:srgbClr val="0000FF"/>
              </a:solidFill>
              <a:latin typeface="HGS創英角ｺﾞｼｯｸUB" panose="020B0900000000000000" pitchFamily="50" charset="-128"/>
              <a:ea typeface="HGS創英角ｺﾞｼｯｸUB" panose="020B0900000000000000" pitchFamily="50" charset="-128"/>
            </a:endParaRPr>
          </a:p>
          <a:p>
            <a:pPr marL="252000">
              <a:lnSpc>
                <a:spcPts val="2400"/>
              </a:lnSpc>
              <a:spcBef>
                <a:spcPts val="300"/>
              </a:spcBef>
            </a:pPr>
            <a:r>
              <a:rPr lang="ja-JP" altLang="en-US" sz="2000" dirty="0" smtClean="0">
                <a:solidFill>
                  <a:srgbClr val="0000FF"/>
                </a:solidFill>
                <a:latin typeface="HGS創英角ｺﾞｼｯｸUB" panose="020B0900000000000000" pitchFamily="50" charset="-128"/>
                <a:ea typeface="HGS創英角ｺﾞｼｯｸUB" panose="020B0900000000000000" pitchFamily="50" charset="-128"/>
              </a:rPr>
              <a:t>今後、小売店全体への普及拡大に向けた取組みを推進する上で、</a:t>
            </a:r>
            <a:r>
              <a:rPr lang="en-US" altLang="ja-JP" sz="2000" dirty="0" smtClean="0">
                <a:solidFill>
                  <a:srgbClr val="0000FF"/>
                </a:solidFill>
                <a:latin typeface="HGS創英角ｺﾞｼｯｸUB" panose="020B0900000000000000" pitchFamily="50" charset="-128"/>
                <a:ea typeface="HGS創英角ｺﾞｼｯｸUB" panose="020B0900000000000000" pitchFamily="50" charset="-128"/>
              </a:rPr>
              <a:t>CO2</a:t>
            </a:r>
            <a:r>
              <a:rPr lang="ja-JP" altLang="en-US" sz="2000" dirty="0" smtClean="0">
                <a:solidFill>
                  <a:srgbClr val="0000FF"/>
                </a:solidFill>
                <a:latin typeface="HGS創英角ｺﾞｼｯｸUB" panose="020B0900000000000000" pitchFamily="50" charset="-128"/>
                <a:ea typeface="HGS創英角ｺﾞｼｯｸUB" panose="020B0900000000000000" pitchFamily="50" charset="-128"/>
              </a:rPr>
              <a:t>冷媒については第</a:t>
            </a:r>
            <a:r>
              <a:rPr lang="en-US" altLang="ja-JP" sz="2000" dirty="0" smtClean="0">
                <a:solidFill>
                  <a:srgbClr val="0000FF"/>
                </a:solidFill>
                <a:latin typeface="HGS創英角ｺﾞｼｯｸUB" panose="020B0900000000000000" pitchFamily="50" charset="-128"/>
                <a:ea typeface="HGS創英角ｺﾞｼｯｸUB" panose="020B0900000000000000" pitchFamily="50" charset="-128"/>
              </a:rPr>
              <a:t>3</a:t>
            </a:r>
            <a:r>
              <a:rPr lang="ja-JP" altLang="en-US" sz="2000" dirty="0" smtClean="0">
                <a:solidFill>
                  <a:srgbClr val="0000FF"/>
                </a:solidFill>
                <a:latin typeface="HGS創英角ｺﾞｼｯｸUB" panose="020B0900000000000000" pitchFamily="50" charset="-128"/>
                <a:ea typeface="HGS創英角ｺﾞｼｯｸUB" panose="020B0900000000000000" pitchFamily="50" charset="-128"/>
              </a:rPr>
              <a:t>グループに分類され、高圧ガス保安法により規定（冷凍能力</a:t>
            </a:r>
            <a:r>
              <a:rPr lang="en-US" altLang="ja-JP" sz="2000" dirty="0" smtClean="0">
                <a:solidFill>
                  <a:srgbClr val="0000FF"/>
                </a:solidFill>
                <a:latin typeface="HGS創英角ｺﾞｼｯｸUB" panose="020B0900000000000000" pitchFamily="50" charset="-128"/>
                <a:ea typeface="HGS創英角ｺﾞｼｯｸUB" panose="020B0900000000000000" pitchFamily="50" charset="-128"/>
              </a:rPr>
              <a:t>3</a:t>
            </a:r>
            <a:r>
              <a:rPr lang="ja-JP" altLang="en-US" sz="2000" dirty="0" smtClean="0">
                <a:solidFill>
                  <a:srgbClr val="0000FF"/>
                </a:solidFill>
                <a:latin typeface="HGS創英角ｺﾞｼｯｸUB" panose="020B0900000000000000" pitchFamily="50" charset="-128"/>
                <a:ea typeface="HGS創英角ｺﾞｼｯｸUB" panose="020B0900000000000000" pitchFamily="50" charset="-128"/>
              </a:rPr>
              <a:t>冷凍ﾄﾝ）以上の機器を使用する場合は届出が必要となり、導入に際し大きな阻害要因になっており、対策検討が必要。</a:t>
            </a:r>
            <a:endParaRPr lang="en-US" altLang="ja-JP" sz="2000" dirty="0" smtClean="0">
              <a:solidFill>
                <a:srgbClr val="0000FF"/>
              </a:solidFill>
              <a:latin typeface="HGS創英角ｺﾞｼｯｸUB" panose="020B0900000000000000" pitchFamily="50" charset="-128"/>
              <a:ea typeface="HGS創英角ｺﾞｼｯｸUB" panose="020B0900000000000000" pitchFamily="50" charset="-128"/>
            </a:endParaRPr>
          </a:p>
          <a:p>
            <a:pPr marL="252000">
              <a:lnSpc>
                <a:spcPts val="2400"/>
              </a:lnSpc>
              <a:spcBef>
                <a:spcPts val="300"/>
              </a:spcBef>
            </a:pPr>
            <a:r>
              <a:rPr lang="ja-JP" altLang="en-US" sz="2000" dirty="0" smtClean="0">
                <a:solidFill>
                  <a:srgbClr val="0000FF"/>
                </a:solidFill>
                <a:latin typeface="HGS創英角ｺﾞｼｯｸUB" panose="020B0900000000000000" pitchFamily="50" charset="-128"/>
                <a:ea typeface="HGS創英角ｺﾞｼｯｸUB" panose="020B0900000000000000" pitchFamily="50" charset="-128"/>
              </a:rPr>
              <a:t>また、フロン</a:t>
            </a:r>
            <a:r>
              <a:rPr lang="ja-JP" altLang="en-US" sz="2000" dirty="0">
                <a:solidFill>
                  <a:srgbClr val="0000FF"/>
                </a:solidFill>
                <a:latin typeface="HGS創英角ｺﾞｼｯｸUB" panose="020B0900000000000000" pitchFamily="50" charset="-128"/>
                <a:ea typeface="HGS創英角ｺﾞｼｯｸUB" panose="020B0900000000000000" pitchFamily="50" charset="-128"/>
              </a:rPr>
              <a:t>と温暖化の関係について</a:t>
            </a:r>
            <a:r>
              <a:rPr lang="ja-JP" altLang="en-US" sz="2000" dirty="0" smtClean="0">
                <a:solidFill>
                  <a:srgbClr val="0000FF"/>
                </a:solidFill>
                <a:latin typeface="HGS創英角ｺﾞｼｯｸUB" panose="020B0900000000000000" pitchFamily="50" charset="-128"/>
                <a:ea typeface="HGS創英角ｺﾞｼｯｸUB" panose="020B0900000000000000" pitchFamily="50" charset="-128"/>
              </a:rPr>
              <a:t>は、一般的に認知度が低いと思われるため、フロン</a:t>
            </a:r>
            <a:r>
              <a:rPr lang="ja-JP" altLang="en-US" sz="2000" dirty="0">
                <a:solidFill>
                  <a:srgbClr val="0000FF"/>
                </a:solidFill>
                <a:latin typeface="HGS創英角ｺﾞｼｯｸUB" panose="020B0900000000000000" pitchFamily="50" charset="-128"/>
                <a:ea typeface="HGS創英角ｺﾞｼｯｸUB" panose="020B0900000000000000" pitchFamily="50" charset="-128"/>
              </a:rPr>
              <a:t>の見える化などの啓蒙</a:t>
            </a:r>
            <a:r>
              <a:rPr lang="ja-JP" altLang="en-US" sz="2000" dirty="0" smtClean="0">
                <a:solidFill>
                  <a:srgbClr val="0000FF"/>
                </a:solidFill>
                <a:latin typeface="HGS創英角ｺﾞｼｯｸUB" panose="020B0900000000000000" pitchFamily="50" charset="-128"/>
                <a:ea typeface="HGS創英角ｺﾞｼｯｸUB" panose="020B0900000000000000" pitchFamily="50" charset="-128"/>
              </a:rPr>
              <a:t>活動も重要。</a:t>
            </a:r>
            <a:endParaRPr lang="en-US" altLang="ja-JP" sz="2000" dirty="0" smtClean="0">
              <a:solidFill>
                <a:srgbClr val="0000FF"/>
              </a:solidFill>
              <a:latin typeface="HGS創英角ｺﾞｼｯｸUB" panose="020B0900000000000000" pitchFamily="50" charset="-128"/>
              <a:ea typeface="HGS創英角ｺﾞｼｯｸUB" panose="020B0900000000000000" pitchFamily="50" charset="-128"/>
            </a:endParaRPr>
          </a:p>
        </p:txBody>
      </p:sp>
      <p:sp>
        <p:nvSpPr>
          <p:cNvPr id="5" name="角丸四角形 4"/>
          <p:cNvSpPr/>
          <p:nvPr/>
        </p:nvSpPr>
        <p:spPr bwMode="auto">
          <a:xfrm>
            <a:off x="237374" y="2492896"/>
            <a:ext cx="8637665" cy="1656184"/>
          </a:xfrm>
          <a:prstGeom prst="roundRect">
            <a:avLst/>
          </a:prstGeom>
          <a:solidFill>
            <a:srgbClr val="FFFFCC"/>
          </a:solidFill>
          <a:ln w="25400" cap="flat" cmpd="sng" algn="ctr">
            <a:solidFill>
              <a:srgbClr val="0000FF"/>
            </a:solidFill>
            <a:prstDash val="solid"/>
            <a:round/>
            <a:headEnd type="none" w="med" len="med"/>
            <a:tailEnd type="none" w="med" len="med"/>
          </a:ln>
          <a:effectLst/>
        </p:spPr>
        <p:txBody>
          <a:bodyPr vert="horz" wrap="square" lIns="91440" tIns="262800" rIns="0" bIns="262800" numCol="1" rtlCol="0" anchor="ctr" anchorCtr="0" compatLnSpc="1">
            <a:prstTxWarp prst="textNoShape">
              <a:avLst/>
            </a:prstTxWarp>
          </a:bodyPr>
          <a:lstStyle/>
          <a:p>
            <a:pPr marL="0" marR="0" indent="0" defTabSz="914400" rtl="0" eaLnBrk="1" fontAlgn="base" latinLnBrk="0" hangingPunct="1">
              <a:lnSpc>
                <a:spcPts val="2400"/>
              </a:lnSpc>
              <a:spcBef>
                <a:spcPts val="600"/>
              </a:spcBef>
              <a:spcAft>
                <a:spcPct val="0"/>
              </a:spcAft>
              <a:buClrTx/>
              <a:buSzTx/>
              <a:buFontTx/>
              <a:buNone/>
              <a:tabLst/>
            </a:pPr>
            <a:r>
              <a:rPr kumimoji="1" lang="en-US" altLang="ja-JP" sz="2400" b="0" i="0" u="none" strike="noStrike" cap="none" normalizeH="0" baseline="0" dirty="0" smtClean="0">
                <a:ln>
                  <a:noFill/>
                </a:ln>
                <a:solidFill>
                  <a:srgbClr val="0000FF"/>
                </a:solidFill>
                <a:latin typeface="HGS創英角ｺﾞｼｯｸUB" panose="020B0900000000000000" pitchFamily="50" charset="-128"/>
                <a:ea typeface="HGS創英角ｺﾞｼｯｸUB" panose="020B0900000000000000" pitchFamily="50" charset="-128"/>
              </a:rPr>
              <a:t>【</a:t>
            </a:r>
            <a:r>
              <a:rPr kumimoji="1" lang="ja-JP" altLang="en-US" sz="2400" b="0" i="0" u="none" strike="noStrike" cap="none" normalizeH="0" baseline="0" dirty="0" smtClean="0">
                <a:ln>
                  <a:noFill/>
                </a:ln>
                <a:solidFill>
                  <a:srgbClr val="0000FF"/>
                </a:solidFill>
                <a:latin typeface="HGS創英角ｺﾞｼｯｸUB" panose="020B0900000000000000" pitchFamily="50" charset="-128"/>
                <a:ea typeface="HGS創英角ｺﾞｼｯｸUB" panose="020B0900000000000000" pitchFamily="50" charset="-128"/>
              </a:rPr>
              <a:t>保守体制構築</a:t>
            </a:r>
            <a:r>
              <a:rPr kumimoji="1" lang="en-US" altLang="ja-JP" sz="2400" b="0" i="0" u="none" strike="noStrike" cap="none" normalizeH="0" baseline="0" dirty="0" smtClean="0">
                <a:ln>
                  <a:noFill/>
                </a:ln>
                <a:solidFill>
                  <a:srgbClr val="0000FF"/>
                </a:solidFill>
                <a:latin typeface="HGS創英角ｺﾞｼｯｸUB" panose="020B0900000000000000" pitchFamily="50" charset="-128"/>
                <a:ea typeface="HGS創英角ｺﾞｼｯｸUB" panose="020B0900000000000000" pitchFamily="50" charset="-128"/>
              </a:rPr>
              <a:t>】</a:t>
            </a:r>
            <a:endParaRPr lang="en-US" altLang="ja-JP" sz="2400" dirty="0">
              <a:solidFill>
                <a:srgbClr val="0000FF"/>
              </a:solidFill>
              <a:latin typeface="HGS創英角ｺﾞｼｯｸUB" panose="020B0900000000000000" pitchFamily="50" charset="-128"/>
              <a:ea typeface="HGS創英角ｺﾞｼｯｸUB" panose="020B0900000000000000" pitchFamily="50" charset="-128"/>
            </a:endParaRPr>
          </a:p>
          <a:p>
            <a:pPr marL="252000">
              <a:lnSpc>
                <a:spcPts val="2400"/>
              </a:lnSpc>
              <a:spcBef>
                <a:spcPts val="300"/>
              </a:spcBef>
            </a:pPr>
            <a:r>
              <a:rPr lang="en-US" altLang="ja-JP" sz="2000" dirty="0" smtClean="0">
                <a:solidFill>
                  <a:srgbClr val="0000FF"/>
                </a:solidFill>
                <a:latin typeface="HGS創英角ｺﾞｼｯｸUB" panose="020B0900000000000000" pitchFamily="50" charset="-128"/>
                <a:ea typeface="HGS創英角ｺﾞｼｯｸUB" panose="020B0900000000000000" pitchFamily="50" charset="-128"/>
              </a:rPr>
              <a:t>CO2</a:t>
            </a:r>
            <a:r>
              <a:rPr lang="ja-JP" altLang="en-US" sz="2000" dirty="0" smtClean="0">
                <a:solidFill>
                  <a:srgbClr val="0000FF"/>
                </a:solidFill>
                <a:latin typeface="HGS創英角ｺﾞｼｯｸUB" panose="020B0900000000000000" pitchFamily="50" charset="-128"/>
                <a:ea typeface="HGS創英角ｺﾞｼｯｸUB" panose="020B0900000000000000" pitchFamily="50" charset="-128"/>
              </a:rPr>
              <a:t>冷媒の場合、冷媒充填量や外気温等が運転に影響してくるため、各店舗に遠隔監視システムを導入し、常時運転状況を監視し、データ計測することにより、</a:t>
            </a:r>
            <a:r>
              <a:rPr lang="ja-JP" altLang="en-US" sz="2000" dirty="0">
                <a:solidFill>
                  <a:srgbClr val="0000FF"/>
                </a:solidFill>
                <a:latin typeface="HGS創英角ｺﾞｼｯｸUB" panose="020B0900000000000000" pitchFamily="50" charset="-128"/>
                <a:ea typeface="HGS創英角ｺﾞｼｯｸUB" panose="020B0900000000000000" pitchFamily="50" charset="-128"/>
              </a:rPr>
              <a:t>試運転調整や</a:t>
            </a:r>
            <a:r>
              <a:rPr lang="ja-JP" altLang="en-US" sz="2000" dirty="0" smtClean="0">
                <a:solidFill>
                  <a:srgbClr val="0000FF"/>
                </a:solidFill>
                <a:latin typeface="HGS創英角ｺﾞｼｯｸUB" panose="020B0900000000000000" pitchFamily="50" charset="-128"/>
                <a:ea typeface="HGS創英角ｺﾞｼｯｸUB" panose="020B0900000000000000" pitchFamily="50" charset="-128"/>
              </a:rPr>
              <a:t>予備警報による予防保守、不具合発生原因の分析等が可能となり、問題発生に対して早期対応が可能。</a:t>
            </a:r>
            <a:endParaRPr lang="en-US" altLang="ja-JP" sz="2000" dirty="0" smtClean="0">
              <a:solidFill>
                <a:srgbClr val="0000FF"/>
              </a:solidFill>
              <a:latin typeface="HGS創英角ｺﾞｼｯｸUB" panose="020B0900000000000000" pitchFamily="50" charset="-128"/>
              <a:ea typeface="HGS創英角ｺﾞｼｯｸUB" panose="020B0900000000000000" pitchFamily="50" charset="-128"/>
            </a:endParaRPr>
          </a:p>
        </p:txBody>
      </p:sp>
      <p:sp>
        <p:nvSpPr>
          <p:cNvPr id="6" name="Text Box 123"/>
          <p:cNvSpPr txBox="1">
            <a:spLocks noChangeArrowheads="1"/>
          </p:cNvSpPr>
          <p:nvPr/>
        </p:nvSpPr>
        <p:spPr bwMode="auto">
          <a:xfrm>
            <a:off x="8253413" y="6567901"/>
            <a:ext cx="865187" cy="292073"/>
          </a:xfrm>
          <a:prstGeom prst="rect">
            <a:avLst/>
          </a:prstGeom>
          <a:noFill/>
          <a:ln>
            <a:noFill/>
          </a:ln>
          <a:effectLst>
            <a:outerShdw dist="35921" dir="2700000" algn="ctr" rotWithShape="0">
              <a:srgbClr val="AEAEAE">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tIns="46800" rIns="18000" bIns="10800">
            <a:spAutoFit/>
          </a:bodyPr>
          <a:lstStyle>
            <a:lvl1pPr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1pPr>
            <a:lvl2pPr marL="742950" indent="-285750"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2pPr>
            <a:lvl3pPr marL="1143000" indent="-228600"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3pPr>
            <a:lvl4pPr marL="1600200" indent="-228600"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4pPr>
            <a:lvl5pPr marL="2057400" indent="-228600" eaLnBrk="0" hangingPunct="0">
              <a:defRPr kumimoji="1" sz="1400">
                <a:solidFill>
                  <a:srgbClr val="FF0000"/>
                </a:solidFill>
                <a:latin typeface="HGP創英角ｺﾞｼｯｸUB" panose="020B0900000000000000" pitchFamily="50" charset="-128"/>
                <a:ea typeface="HGP創英角ｺﾞｼｯｸUB" panose="020B0900000000000000" pitchFamily="50" charset="-128"/>
              </a:defRPr>
            </a:lvl5pPr>
            <a:lvl6pPr marL="2514600" indent="-228600" eaLnBrk="0" fontAlgn="base" hangingPunct="0">
              <a:lnSpc>
                <a:spcPct val="80000"/>
              </a:lnSpc>
              <a:spcBef>
                <a:spcPct val="50000"/>
              </a:spcBef>
              <a:spcAft>
                <a:spcPct val="0"/>
              </a:spcAft>
              <a:defRPr kumimoji="1" sz="1400">
                <a:solidFill>
                  <a:srgbClr val="FF0000"/>
                </a:solidFill>
                <a:latin typeface="HGP創英角ｺﾞｼｯｸUB" panose="020B0900000000000000" pitchFamily="50" charset="-128"/>
                <a:ea typeface="HGP創英角ｺﾞｼｯｸUB" panose="020B0900000000000000" pitchFamily="50" charset="-128"/>
              </a:defRPr>
            </a:lvl6pPr>
            <a:lvl7pPr marL="2971800" indent="-228600" eaLnBrk="0" fontAlgn="base" hangingPunct="0">
              <a:lnSpc>
                <a:spcPct val="80000"/>
              </a:lnSpc>
              <a:spcBef>
                <a:spcPct val="50000"/>
              </a:spcBef>
              <a:spcAft>
                <a:spcPct val="0"/>
              </a:spcAft>
              <a:defRPr kumimoji="1" sz="1400">
                <a:solidFill>
                  <a:srgbClr val="FF0000"/>
                </a:solidFill>
                <a:latin typeface="HGP創英角ｺﾞｼｯｸUB" panose="020B0900000000000000" pitchFamily="50" charset="-128"/>
                <a:ea typeface="HGP創英角ｺﾞｼｯｸUB" panose="020B0900000000000000" pitchFamily="50" charset="-128"/>
              </a:defRPr>
            </a:lvl7pPr>
            <a:lvl8pPr marL="3429000" indent="-228600" eaLnBrk="0" fontAlgn="base" hangingPunct="0">
              <a:lnSpc>
                <a:spcPct val="80000"/>
              </a:lnSpc>
              <a:spcBef>
                <a:spcPct val="50000"/>
              </a:spcBef>
              <a:spcAft>
                <a:spcPct val="0"/>
              </a:spcAft>
              <a:defRPr kumimoji="1" sz="1400">
                <a:solidFill>
                  <a:srgbClr val="FF0000"/>
                </a:solidFill>
                <a:latin typeface="HGP創英角ｺﾞｼｯｸUB" panose="020B0900000000000000" pitchFamily="50" charset="-128"/>
                <a:ea typeface="HGP創英角ｺﾞｼｯｸUB" panose="020B0900000000000000" pitchFamily="50" charset="-128"/>
              </a:defRPr>
            </a:lvl8pPr>
            <a:lvl9pPr marL="3886200" indent="-228600" eaLnBrk="0" fontAlgn="base" hangingPunct="0">
              <a:lnSpc>
                <a:spcPct val="80000"/>
              </a:lnSpc>
              <a:spcBef>
                <a:spcPct val="50000"/>
              </a:spcBef>
              <a:spcAft>
                <a:spcPct val="0"/>
              </a:spcAft>
              <a:defRPr kumimoji="1" sz="1400">
                <a:solidFill>
                  <a:srgbClr val="FF0000"/>
                </a:solidFill>
                <a:latin typeface="HGP創英角ｺﾞｼｯｸUB" panose="020B0900000000000000" pitchFamily="50" charset="-128"/>
                <a:ea typeface="HGP創英角ｺﾞｼｯｸUB" panose="020B0900000000000000" pitchFamily="50" charset="-128"/>
              </a:defRPr>
            </a:lvl9pPr>
          </a:lstStyle>
          <a:p>
            <a:pPr algn="r" eaLnBrk="1" hangingPunct="1">
              <a:lnSpc>
                <a:spcPct val="95000"/>
              </a:lnSpc>
            </a:pPr>
            <a:r>
              <a:rPr lang="ja-JP" altLang="en-US" sz="1600" b="1" dirty="0" smtClean="0">
                <a:solidFill>
                  <a:srgbClr val="0033CC"/>
                </a:solidFill>
              </a:rPr>
              <a:t>Ｐ</a:t>
            </a:r>
            <a:r>
              <a:rPr lang="en-US" altLang="ja-JP" sz="1600" b="1" dirty="0" smtClean="0">
                <a:solidFill>
                  <a:srgbClr val="0033CC"/>
                </a:solidFill>
              </a:rPr>
              <a:t>09</a:t>
            </a:r>
            <a:endParaRPr lang="ja-JP" altLang="en-US" sz="1600" b="1" dirty="0">
              <a:solidFill>
                <a:srgbClr val="0033CC"/>
              </a:solidFill>
            </a:endParaRPr>
          </a:p>
        </p:txBody>
      </p:sp>
    </p:spTree>
    <p:extLst>
      <p:ext uri="{BB962C8B-B14F-4D97-AF65-F5344CB8AC3E}">
        <p14:creationId xmlns:p14="http://schemas.microsoft.com/office/powerpoint/2010/main" val="145182568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262800" rIns="91440" bIns="262800" numCol="1" anchor="ctr" anchorCtr="0" compatLnSpc="1">
        <a:prstTxWarp prst="textNoShape">
          <a:avLst/>
        </a:prstTxWarp>
      </a:bodyPr>
      <a:lstStyle>
        <a:defPPr marL="0" marR="0" indent="0" algn="ctr" defTabSz="914400" rtl="0" eaLnBrk="1" fontAlgn="base" latinLnBrk="0" hangingPunct="1">
          <a:lnSpc>
            <a:spcPct val="70000"/>
          </a:lnSpc>
          <a:spcBef>
            <a:spcPct val="50000"/>
          </a:spcBef>
          <a:spcAft>
            <a:spcPct val="0"/>
          </a:spcAft>
          <a:buClrTx/>
          <a:buSzTx/>
          <a:buFontTx/>
          <a:buNone/>
          <a:tabLst/>
          <a:defRPr kumimoji="1" lang="ja-JP" alt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HGPｺﾞｼｯｸE"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262800" rIns="91440" bIns="262800" numCol="1" anchor="ctr" anchorCtr="0" compatLnSpc="1">
        <a:prstTxWarp prst="textNoShape">
          <a:avLst/>
        </a:prstTxWarp>
      </a:bodyPr>
      <a:lstStyle>
        <a:defPPr marL="0" marR="0" indent="0" algn="ctr" defTabSz="914400" rtl="0" eaLnBrk="1" fontAlgn="base" latinLnBrk="0" hangingPunct="1">
          <a:lnSpc>
            <a:spcPct val="70000"/>
          </a:lnSpc>
          <a:spcBef>
            <a:spcPct val="50000"/>
          </a:spcBef>
          <a:spcAft>
            <a:spcPct val="0"/>
          </a:spcAft>
          <a:buClrTx/>
          <a:buSzTx/>
          <a:buFontTx/>
          <a:buNone/>
          <a:tabLst/>
          <a:defRPr kumimoji="1" lang="ja-JP" alt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HGPｺﾞｼｯｸE" pitchFamily="50" charset="-128"/>
          </a:defRPr>
        </a:defPPr>
      </a:lstStyle>
    </a:lnDef>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デザインの設定">
  <a:themeElements>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デザインの設定">
      <a:majorFont>
        <a:latin typeface="HGP創英角ｺﾞｼｯｸUB"/>
        <a:ea typeface="ＭＳ Ｐゴシック"/>
        <a:cs typeface=""/>
      </a:majorFont>
      <a:minorFont>
        <a:latin typeface="HGP創英角ｺﾞｼｯｸUB"/>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993" tIns="45998" rIns="91993" bIns="45998"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chemeClr val="accent2"/>
          </a:buClr>
          <a:buSzPct val="90000"/>
          <a:buFont typeface="Wingdings" pitchFamily="2" charset="2"/>
          <a:buNone/>
          <a:tabLst/>
          <a:defRPr kumimoji="1" lang="ja-JP" altLang="en-US" sz="2400" b="0" i="0" u="none" strike="noStrike" cap="none" normalizeH="0" baseline="0" smtClean="0">
            <a:ln>
              <a:noFill/>
            </a:ln>
            <a:solidFill>
              <a:srgbClr val="000000"/>
            </a:solidFill>
            <a:effectLst/>
            <a:latin typeface="HGP創英角ｺﾞｼｯｸUB" pitchFamily="50" charset="-128"/>
            <a:ea typeface="HGP創英角ｺﾞｼｯｸUB" pitchFamily="50"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993" tIns="45998" rIns="91993" bIns="45998"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chemeClr val="accent2"/>
          </a:buClr>
          <a:buSzPct val="90000"/>
          <a:buFont typeface="Wingdings" pitchFamily="2" charset="2"/>
          <a:buNone/>
          <a:tabLst/>
          <a:defRPr kumimoji="1" lang="ja-JP" altLang="en-US" sz="2400" b="0" i="0" u="none" strike="noStrike" cap="none" normalizeH="0" baseline="0" smtClean="0">
            <a:ln>
              <a:noFill/>
            </a:ln>
            <a:solidFill>
              <a:srgbClr val="000000"/>
            </a:solidFill>
            <a:effectLst/>
            <a:latin typeface="HGP創英角ｺﾞｼｯｸUB" pitchFamily="50" charset="-128"/>
            <a:ea typeface="HGP創英角ｺﾞｼｯｸUB" pitchFamily="50" charset="-128"/>
            <a:cs typeface="Arial" charset="0"/>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デザインの設定">
  <a:themeElements>
    <a:clrScheme name="LAWSON Marketing">
      <a:dk1>
        <a:srgbClr val="FFFFFF"/>
      </a:dk1>
      <a:lt1>
        <a:srgbClr val="000000"/>
      </a:lt1>
      <a:dk2>
        <a:srgbClr val="1F5FA8"/>
      </a:dk2>
      <a:lt2>
        <a:srgbClr val="11365F"/>
      </a:lt2>
      <a:accent1>
        <a:srgbClr val="5B9CE1"/>
      </a:accent1>
      <a:accent2>
        <a:srgbClr val="BBD6F3"/>
      </a:accent2>
      <a:accent3>
        <a:srgbClr val="760F47"/>
      </a:accent3>
      <a:accent4>
        <a:srgbClr val="EA5703"/>
      </a:accent4>
      <a:accent5>
        <a:srgbClr val="FF0000"/>
      </a:accent5>
      <a:accent6>
        <a:srgbClr val="008250"/>
      </a:accent6>
      <a:hlink>
        <a:srgbClr val="33CC33"/>
      </a:hlink>
      <a:folHlink>
        <a:srgbClr val="DDDDDD"/>
      </a:folHlink>
    </a:clrScheme>
    <a:fontScheme name="2_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oAutofit/>
      </a:bodyPr>
      <a:lstStyle>
        <a:defPPr>
          <a:defRPr kumimoji="1" sz="1400" dirty="0" smtClean="0">
            <a:solidFill>
              <a:schemeClr val="bg2"/>
            </a:solidFill>
          </a:defRPr>
        </a:defPPr>
      </a:lstStyle>
    </a:txDef>
  </a:objectDefaults>
  <a:extraClrSchemeLst>
    <a:extraClrScheme>
      <a:clrScheme name="2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マーケティング本部PPTテンプレート　ver.1.1.pptx" id="{EEF761F2-68D8-45C3-AFE6-4A24E6E2AEC8}" vid="{FF5E2FB8-A081-4D87-8131-E52142AD907C}"/>
    </a:ext>
  </a:extLst>
</a:theme>
</file>

<file path=ppt/theme/theme12.xml><?xml version="1.0" encoding="utf-8"?>
<a:theme xmlns:a="http://schemas.openxmlformats.org/drawingml/2006/main" name="3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262800" rIns="91440" bIns="262800" numCol="1" anchor="ctr" anchorCtr="0" compatLnSpc="1">
        <a:prstTxWarp prst="textNoShape">
          <a:avLst/>
        </a:prstTxWarp>
      </a:bodyPr>
      <a:lstStyle>
        <a:defPPr marL="0" marR="0" indent="0" algn="ctr" defTabSz="914400" rtl="0" eaLnBrk="1" fontAlgn="base" latinLnBrk="0" hangingPunct="1">
          <a:lnSpc>
            <a:spcPct val="70000"/>
          </a:lnSpc>
          <a:spcBef>
            <a:spcPct val="50000"/>
          </a:spcBef>
          <a:spcAft>
            <a:spcPct val="0"/>
          </a:spcAft>
          <a:buClrTx/>
          <a:buSzTx/>
          <a:buFontTx/>
          <a:buNone/>
          <a:tabLst/>
          <a:defRPr kumimoji="1" lang="ja-JP" alt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HGPｺﾞｼｯｸE"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262800" rIns="91440" bIns="262800" numCol="1" anchor="ctr" anchorCtr="0" compatLnSpc="1">
        <a:prstTxWarp prst="textNoShape">
          <a:avLst/>
        </a:prstTxWarp>
      </a:bodyPr>
      <a:lstStyle>
        <a:defPPr marL="0" marR="0" indent="0" algn="ctr" defTabSz="914400" rtl="0" eaLnBrk="1" fontAlgn="base" latinLnBrk="0" hangingPunct="1">
          <a:lnSpc>
            <a:spcPct val="70000"/>
          </a:lnSpc>
          <a:spcBef>
            <a:spcPct val="50000"/>
          </a:spcBef>
          <a:spcAft>
            <a:spcPct val="0"/>
          </a:spcAft>
          <a:buClrTx/>
          <a:buSzTx/>
          <a:buFontTx/>
          <a:buNone/>
          <a:tabLst/>
          <a:defRPr kumimoji="1" lang="ja-JP" alt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HGPｺﾞｼｯｸE" pitchFamily="50" charset="-128"/>
          </a:defRPr>
        </a:defPPr>
      </a:lstStyle>
    </a:lnDef>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9_デザインの設定">
  <a:themeElements>
    <a:clrScheme name="LAWSON Marketing">
      <a:dk1>
        <a:srgbClr val="FFFFFF"/>
      </a:dk1>
      <a:lt1>
        <a:srgbClr val="000000"/>
      </a:lt1>
      <a:dk2>
        <a:srgbClr val="1F5FA8"/>
      </a:dk2>
      <a:lt2>
        <a:srgbClr val="11365F"/>
      </a:lt2>
      <a:accent1>
        <a:srgbClr val="5B9CE1"/>
      </a:accent1>
      <a:accent2>
        <a:srgbClr val="BBD6F3"/>
      </a:accent2>
      <a:accent3>
        <a:srgbClr val="760F47"/>
      </a:accent3>
      <a:accent4>
        <a:srgbClr val="EA5703"/>
      </a:accent4>
      <a:accent5>
        <a:srgbClr val="FF0000"/>
      </a:accent5>
      <a:accent6>
        <a:srgbClr val="008250"/>
      </a:accent6>
      <a:hlink>
        <a:srgbClr val="33CC33"/>
      </a:hlink>
      <a:folHlink>
        <a:srgbClr val="DDDDDD"/>
      </a:folHlink>
    </a:clrScheme>
    <a:fontScheme name="2_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oAutofit/>
      </a:bodyPr>
      <a:lstStyle>
        <a:defPPr>
          <a:defRPr kumimoji="1" sz="1400" dirty="0" smtClean="0">
            <a:solidFill>
              <a:schemeClr val="bg2"/>
            </a:solidFill>
          </a:defRPr>
        </a:defPPr>
      </a:lstStyle>
    </a:txDef>
  </a:objectDefaults>
  <a:extraClrSchemeLst>
    <a:extraClrScheme>
      <a:clrScheme name="2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マーケティング本部PPTテンプレート　ver.1.1.pptx" id="{EEF761F2-68D8-45C3-AFE6-4A24E6E2AEC8}" vid="{FF5E2FB8-A081-4D87-8131-E52142AD907C}"/>
    </a:ext>
  </a:extLst>
</a:theme>
</file>

<file path=ppt/theme/theme1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inside_blue14">
  <a:themeElements>
    <a:clrScheme name="1_inside_blue1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inside_blue14">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inside_blue1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inside_blue1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inside_blue1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inside_blue1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inside_blue1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inside_blue1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inside_blue14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inside_blue1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inside_blue1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inside_blue1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inside_blue1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inside_blue1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デザインの設定">
  <a:themeElements>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デザインの設定">
      <a:majorFont>
        <a:latin typeface="HGP創英角ｺﾞｼｯｸUB"/>
        <a:ea typeface="ＭＳ Ｐゴシック"/>
        <a:cs typeface=""/>
      </a:majorFont>
      <a:minorFont>
        <a:latin typeface="HGP創英角ｺﾞｼｯｸUB"/>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993" tIns="45998" rIns="91993" bIns="45998"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chemeClr val="accent2"/>
          </a:buClr>
          <a:buSzPct val="90000"/>
          <a:buFont typeface="Wingdings" pitchFamily="2" charset="2"/>
          <a:buNone/>
          <a:tabLst/>
          <a:defRPr kumimoji="1" lang="ja-JP" altLang="en-US" sz="2400" b="0" i="0" u="none" strike="noStrike" cap="none" normalizeH="0" baseline="0" smtClean="0">
            <a:ln>
              <a:noFill/>
            </a:ln>
            <a:solidFill>
              <a:srgbClr val="000000"/>
            </a:solidFill>
            <a:effectLst/>
            <a:latin typeface="HGP創英角ｺﾞｼｯｸUB" pitchFamily="50" charset="-128"/>
            <a:ea typeface="HGP創英角ｺﾞｼｯｸUB" pitchFamily="50"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993" tIns="45998" rIns="91993" bIns="45998"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chemeClr val="accent2"/>
          </a:buClr>
          <a:buSzPct val="90000"/>
          <a:buFont typeface="Wingdings" pitchFamily="2" charset="2"/>
          <a:buNone/>
          <a:tabLst/>
          <a:defRPr kumimoji="1" lang="ja-JP" altLang="en-US" sz="2400" b="0" i="0" u="none" strike="noStrike" cap="none" normalizeH="0" baseline="0" smtClean="0">
            <a:ln>
              <a:noFill/>
            </a:ln>
            <a:solidFill>
              <a:srgbClr val="000000"/>
            </a:solidFill>
            <a:effectLst/>
            <a:latin typeface="HGP創英角ｺﾞｼｯｸUB" pitchFamily="50" charset="-128"/>
            <a:ea typeface="HGP創英角ｺﾞｼｯｸUB" pitchFamily="50" charset="-128"/>
            <a:cs typeface="Arial" charset="0"/>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デザインの設定">
  <a:themeElements>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デザインの設定">
      <a:majorFont>
        <a:latin typeface="HGP創英角ｺﾞｼｯｸUB"/>
        <a:ea typeface="ＭＳ Ｐゴシック"/>
        <a:cs typeface=""/>
      </a:majorFont>
      <a:minorFont>
        <a:latin typeface="HGP創英角ｺﾞｼｯｸUB"/>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993" tIns="45998" rIns="91993" bIns="45998"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chemeClr val="accent2"/>
          </a:buClr>
          <a:buSzPct val="90000"/>
          <a:buFont typeface="Wingdings" pitchFamily="2" charset="2"/>
          <a:buNone/>
          <a:tabLst/>
          <a:defRPr kumimoji="1" lang="ja-JP" altLang="en-US" sz="2400" b="0" i="0" u="none" strike="noStrike" cap="none" normalizeH="0" baseline="0" smtClean="0">
            <a:ln>
              <a:noFill/>
            </a:ln>
            <a:solidFill>
              <a:srgbClr val="000000"/>
            </a:solidFill>
            <a:effectLst/>
            <a:latin typeface="HGP創英角ｺﾞｼｯｸUB" pitchFamily="50" charset="-128"/>
            <a:ea typeface="HGP創英角ｺﾞｼｯｸUB" pitchFamily="50"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993" tIns="45998" rIns="91993" bIns="45998"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chemeClr val="accent2"/>
          </a:buClr>
          <a:buSzPct val="90000"/>
          <a:buFont typeface="Wingdings" pitchFamily="2" charset="2"/>
          <a:buNone/>
          <a:tabLst/>
          <a:defRPr kumimoji="1" lang="ja-JP" altLang="en-US" sz="2400" b="0" i="0" u="none" strike="noStrike" cap="none" normalizeH="0" baseline="0" smtClean="0">
            <a:ln>
              <a:noFill/>
            </a:ln>
            <a:solidFill>
              <a:srgbClr val="000000"/>
            </a:solidFill>
            <a:effectLst/>
            <a:latin typeface="HGP創英角ｺﾞｼｯｸUB" pitchFamily="50" charset="-128"/>
            <a:ea typeface="HGP創英角ｺﾞｼｯｸUB" pitchFamily="50" charset="-128"/>
            <a:cs typeface="Arial" charset="0"/>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デザインの設定">
  <a:themeElements>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デザインの設定">
      <a:majorFont>
        <a:latin typeface="HGP創英角ｺﾞｼｯｸUB"/>
        <a:ea typeface="ＭＳ Ｐゴシック"/>
        <a:cs typeface=""/>
      </a:majorFont>
      <a:minorFont>
        <a:latin typeface="HGP創英角ｺﾞｼｯｸUB"/>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993" tIns="45998" rIns="91993" bIns="45998"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chemeClr val="accent2"/>
          </a:buClr>
          <a:buSzPct val="90000"/>
          <a:buFont typeface="Wingdings" pitchFamily="2" charset="2"/>
          <a:buNone/>
          <a:tabLst/>
          <a:defRPr kumimoji="1" lang="ja-JP" altLang="en-US" sz="2400" b="0" i="0" u="none" strike="noStrike" cap="none" normalizeH="0" baseline="0" smtClean="0">
            <a:ln>
              <a:noFill/>
            </a:ln>
            <a:solidFill>
              <a:srgbClr val="000000"/>
            </a:solidFill>
            <a:effectLst/>
            <a:latin typeface="HGP創英角ｺﾞｼｯｸUB" pitchFamily="50" charset="-128"/>
            <a:ea typeface="HGP創英角ｺﾞｼｯｸUB" pitchFamily="50"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993" tIns="45998" rIns="91993" bIns="45998"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chemeClr val="accent2"/>
          </a:buClr>
          <a:buSzPct val="90000"/>
          <a:buFont typeface="Wingdings" pitchFamily="2" charset="2"/>
          <a:buNone/>
          <a:tabLst/>
          <a:defRPr kumimoji="1" lang="ja-JP" altLang="en-US" sz="2400" b="0" i="0" u="none" strike="noStrike" cap="none" normalizeH="0" baseline="0" smtClean="0">
            <a:ln>
              <a:noFill/>
            </a:ln>
            <a:solidFill>
              <a:srgbClr val="000000"/>
            </a:solidFill>
            <a:effectLst/>
            <a:latin typeface="HGP創英角ｺﾞｼｯｸUB" pitchFamily="50" charset="-128"/>
            <a:ea typeface="HGP創英角ｺﾞｼｯｸUB" pitchFamily="50" charset="-128"/>
            <a:cs typeface="Arial" charset="0"/>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デザインの設定">
  <a:themeElements>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デザインの設定">
      <a:majorFont>
        <a:latin typeface="HGP創英角ｺﾞｼｯｸUB"/>
        <a:ea typeface="ＭＳ Ｐゴシック"/>
        <a:cs typeface=""/>
      </a:majorFont>
      <a:minorFont>
        <a:latin typeface="HGP創英角ｺﾞｼｯｸUB"/>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993" tIns="45998" rIns="91993" bIns="45998"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chemeClr val="accent2"/>
          </a:buClr>
          <a:buSzPct val="90000"/>
          <a:buFont typeface="Wingdings" pitchFamily="2" charset="2"/>
          <a:buNone/>
          <a:tabLst/>
          <a:defRPr kumimoji="1" lang="ja-JP" altLang="en-US" sz="2400" b="0" i="0" u="none" strike="noStrike" cap="none" normalizeH="0" baseline="0" smtClean="0">
            <a:ln>
              <a:noFill/>
            </a:ln>
            <a:solidFill>
              <a:srgbClr val="000000"/>
            </a:solidFill>
            <a:effectLst/>
            <a:latin typeface="HGP創英角ｺﾞｼｯｸUB" pitchFamily="50" charset="-128"/>
            <a:ea typeface="HGP創英角ｺﾞｼｯｸUB" pitchFamily="50"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993" tIns="45998" rIns="91993" bIns="45998"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chemeClr val="accent2"/>
          </a:buClr>
          <a:buSzPct val="90000"/>
          <a:buFont typeface="Wingdings" pitchFamily="2" charset="2"/>
          <a:buNone/>
          <a:tabLst/>
          <a:defRPr kumimoji="1" lang="ja-JP" altLang="en-US" sz="2400" b="0" i="0" u="none" strike="noStrike" cap="none" normalizeH="0" baseline="0" smtClean="0">
            <a:ln>
              <a:noFill/>
            </a:ln>
            <a:solidFill>
              <a:srgbClr val="000000"/>
            </a:solidFill>
            <a:effectLst/>
            <a:latin typeface="HGP創英角ｺﾞｼｯｸUB" pitchFamily="50" charset="-128"/>
            <a:ea typeface="HGP創英角ｺﾞｼｯｸUB" pitchFamily="50" charset="-128"/>
            <a:cs typeface="Arial" charset="0"/>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262800" rIns="91440" bIns="262800" numCol="1" anchor="ctr" anchorCtr="0" compatLnSpc="1">
        <a:prstTxWarp prst="textNoShape">
          <a:avLst/>
        </a:prstTxWarp>
      </a:bodyPr>
      <a:lstStyle>
        <a:defPPr marL="0" marR="0" indent="0" algn="ctr" defTabSz="914400" rtl="0" eaLnBrk="1" fontAlgn="base" latinLnBrk="0" hangingPunct="1">
          <a:lnSpc>
            <a:spcPct val="70000"/>
          </a:lnSpc>
          <a:spcBef>
            <a:spcPct val="50000"/>
          </a:spcBef>
          <a:spcAft>
            <a:spcPct val="0"/>
          </a:spcAft>
          <a:buClrTx/>
          <a:buSzTx/>
          <a:buFontTx/>
          <a:buNone/>
          <a:tabLst/>
          <a:defRPr kumimoji="1" lang="ja-JP" alt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HGPｺﾞｼｯｸE"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262800" rIns="91440" bIns="262800" numCol="1" anchor="ctr" anchorCtr="0" compatLnSpc="1">
        <a:prstTxWarp prst="textNoShape">
          <a:avLst/>
        </a:prstTxWarp>
      </a:bodyPr>
      <a:lstStyle>
        <a:defPPr marL="0" marR="0" indent="0" algn="ctr" defTabSz="914400" rtl="0" eaLnBrk="1" fontAlgn="base" latinLnBrk="0" hangingPunct="1">
          <a:lnSpc>
            <a:spcPct val="70000"/>
          </a:lnSpc>
          <a:spcBef>
            <a:spcPct val="50000"/>
          </a:spcBef>
          <a:spcAft>
            <a:spcPct val="0"/>
          </a:spcAft>
          <a:buClrTx/>
          <a:buSzTx/>
          <a:buFontTx/>
          <a:buNone/>
          <a:tabLst/>
          <a:defRPr kumimoji="1" lang="ja-JP" alt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HGPｺﾞｼｯｸE" pitchFamily="50" charset="-128"/>
          </a:defRPr>
        </a:defPPr>
      </a:lstStyle>
    </a:lnDef>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デザインの設定">
  <a:themeElements>
    <a:clrScheme name="LAWSON Marketing">
      <a:dk1>
        <a:srgbClr val="FFFFFF"/>
      </a:dk1>
      <a:lt1>
        <a:srgbClr val="000000"/>
      </a:lt1>
      <a:dk2>
        <a:srgbClr val="1F5FA8"/>
      </a:dk2>
      <a:lt2>
        <a:srgbClr val="11365F"/>
      </a:lt2>
      <a:accent1>
        <a:srgbClr val="5B9CE1"/>
      </a:accent1>
      <a:accent2>
        <a:srgbClr val="BBD6F3"/>
      </a:accent2>
      <a:accent3>
        <a:srgbClr val="760F47"/>
      </a:accent3>
      <a:accent4>
        <a:srgbClr val="EA5703"/>
      </a:accent4>
      <a:accent5>
        <a:srgbClr val="FF0000"/>
      </a:accent5>
      <a:accent6>
        <a:srgbClr val="008250"/>
      </a:accent6>
      <a:hlink>
        <a:srgbClr val="33CC33"/>
      </a:hlink>
      <a:folHlink>
        <a:srgbClr val="DDDDDD"/>
      </a:folHlink>
    </a:clrScheme>
    <a:fontScheme name="2_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oAutofit/>
      </a:bodyPr>
      <a:lstStyle>
        <a:defPPr>
          <a:defRPr kumimoji="1" sz="1400" dirty="0" smtClean="0">
            <a:solidFill>
              <a:schemeClr val="bg2"/>
            </a:solidFill>
          </a:defRPr>
        </a:defPPr>
      </a:lstStyle>
    </a:txDef>
  </a:objectDefaults>
  <a:extraClrSchemeLst>
    <a:extraClrScheme>
      <a:clrScheme name="2_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マーケティング本部PPTテンプレート　ver.1.1.pptx" id="{EEF761F2-68D8-45C3-AFE6-4A24E6E2AEC8}" vid="{FF5E2FB8-A081-4D87-8131-E52142AD907C}"/>
    </a:ext>
  </a:extLst>
</a:theme>
</file>

<file path=docProps/app.xml><?xml version="1.0" encoding="utf-8"?>
<Properties xmlns="http://schemas.openxmlformats.org/officeDocument/2006/extended-properties" xmlns:vt="http://schemas.openxmlformats.org/officeDocument/2006/docPropsVTypes">
  <Template/>
  <TotalTime>46497</TotalTime>
  <Words>1349</Words>
  <Application>Microsoft Office PowerPoint</Application>
  <PresentationFormat>画面に合わせる (4:3)</PresentationFormat>
  <Paragraphs>294</Paragraphs>
  <Slides>18</Slides>
  <Notes>5</Notes>
  <HiddenSlides>0</HiddenSlides>
  <MMClips>0</MMClips>
  <ScaleCrop>false</ScaleCrop>
  <HeadingPairs>
    <vt:vector size="8" baseType="variant">
      <vt:variant>
        <vt:lpstr>使用されているフォント</vt:lpstr>
      </vt:variant>
      <vt:variant>
        <vt:i4>16</vt:i4>
      </vt:variant>
      <vt:variant>
        <vt:lpstr>テーマ</vt:lpstr>
      </vt:variant>
      <vt:variant>
        <vt:i4>14</vt:i4>
      </vt:variant>
      <vt:variant>
        <vt:lpstr>埋め込まれた OLE サーバー</vt:lpstr>
      </vt:variant>
      <vt:variant>
        <vt:i4>1</vt:i4>
      </vt:variant>
      <vt:variant>
        <vt:lpstr>スライド タイトル</vt:lpstr>
      </vt:variant>
      <vt:variant>
        <vt:i4>18</vt:i4>
      </vt:variant>
    </vt:vector>
  </HeadingPairs>
  <TitlesOfParts>
    <vt:vector size="49" baseType="lpstr">
      <vt:lpstr>HGPｺﾞｼｯｸE</vt:lpstr>
      <vt:lpstr>HGP創英角ｺﾞｼｯｸUB</vt:lpstr>
      <vt:lpstr>HGS創英角ｺﾞｼｯｸUB</vt:lpstr>
      <vt:lpstr>HG創英角ｺﾞｼｯｸUB</vt:lpstr>
      <vt:lpstr>ＭＳ Ｐゴシック</vt:lpstr>
      <vt:lpstr>ＭＳ Ｐ明朝</vt:lpstr>
      <vt:lpstr>MS UI Gothic</vt:lpstr>
      <vt:lpstr>ＭＳ 明朝</vt:lpstr>
      <vt:lpstr>メイリオ</vt:lpstr>
      <vt:lpstr>Arial</vt:lpstr>
      <vt:lpstr>Arial Black</vt:lpstr>
      <vt:lpstr>Calibri</vt:lpstr>
      <vt:lpstr>Calibri Light</vt:lpstr>
      <vt:lpstr>Times New Roman</vt:lpstr>
      <vt:lpstr>Verdana</vt:lpstr>
      <vt:lpstr>Wingdings</vt:lpstr>
      <vt:lpstr>1_標準デザイン</vt:lpstr>
      <vt:lpstr>4_デザインの設定</vt:lpstr>
      <vt:lpstr>1_inside_blue14</vt:lpstr>
      <vt:lpstr>デザインの設定</vt:lpstr>
      <vt:lpstr>1_デザインの設定</vt:lpstr>
      <vt:lpstr>2_デザインの設定</vt:lpstr>
      <vt:lpstr>3_デザインの設定</vt:lpstr>
      <vt:lpstr>2_標準デザイン</vt:lpstr>
      <vt:lpstr>5_デザインの設定</vt:lpstr>
      <vt:lpstr>6_デザインの設定</vt:lpstr>
      <vt:lpstr>7_デザインの設定</vt:lpstr>
      <vt:lpstr>3_標準デザイン</vt:lpstr>
      <vt:lpstr>8_デザインの設定</vt:lpstr>
      <vt:lpstr>9_デザインの設定</vt:lpstr>
      <vt:lpstr>グラフ</vt:lpstr>
      <vt:lpstr>PowerPoint プレゼンテーション</vt:lpstr>
      <vt:lpstr>PowerPoint プレゼンテーション</vt:lpstr>
      <vt:lpstr>PowerPoint プレゼンテーション</vt:lpstr>
      <vt:lpstr>■ノンフロン冷凍・冷蔵システムとは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株式会社ローソン</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株式会社ローソン</dc:creator>
  <cp:lastModifiedBy>松谷 裕行 省エネ・環境推進部．</cp:lastModifiedBy>
  <cp:revision>764</cp:revision>
  <cp:lastPrinted>2016-05-27T04:58:08Z</cp:lastPrinted>
  <dcterms:created xsi:type="dcterms:W3CDTF">2009-03-19T01:52:41Z</dcterms:created>
  <dcterms:modified xsi:type="dcterms:W3CDTF">2016-05-27T05:07:24Z</dcterms:modified>
</cp:coreProperties>
</file>