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876" r:id="rId3"/>
    <p:sldMasterId id="2147483888" r:id="rId4"/>
  </p:sldMasterIdLst>
  <p:notesMasterIdLst>
    <p:notesMasterId r:id="rId13"/>
  </p:notesMasterIdLst>
  <p:handoutMasterIdLst>
    <p:handoutMasterId r:id="rId14"/>
  </p:handoutMasterIdLst>
  <p:sldIdLst>
    <p:sldId id="298" r:id="rId5"/>
    <p:sldId id="257" r:id="rId6"/>
    <p:sldId id="293" r:id="rId7"/>
    <p:sldId id="294" r:id="rId8"/>
    <p:sldId id="295" r:id="rId9"/>
    <p:sldId id="296" r:id="rId10"/>
    <p:sldId id="297" r:id="rId11"/>
    <p:sldId id="301" r:id="rId1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14727"/>
    <a:srgbClr val="FF0066"/>
    <a:srgbClr val="CCFFCC"/>
    <a:srgbClr val="99FF99"/>
    <a:srgbClr val="CC0000"/>
    <a:srgbClr val="66FF33"/>
    <a:srgbClr val="66FF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3" autoAdjust="0"/>
  </p:normalViewPr>
  <p:slideViewPr>
    <p:cSldViewPr>
      <p:cViewPr>
        <p:scale>
          <a:sx n="70" d="100"/>
          <a:sy n="70" d="100"/>
        </p:scale>
        <p:origin x="-1360" y="-152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144446BC-C9B2-4DB7-A161-CD103FF434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6269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D85B0-D470-4DD1-A335-496CAD1D093D}" type="datetimeFigureOut">
              <a:rPr kumimoji="1" lang="ja-JP" altLang="en-US" smtClean="0"/>
              <a:pPr/>
              <a:t>6/6/16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2EFC-3FB6-4CC7-A4AF-B68CC76844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2EFC-3FB6-4CC7-A4AF-B68CC76844A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2EFE-E75D-4F55-A5E1-973A4B77DF7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B9E8-DCB2-4AAE-BCCD-F29F0CD6CB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AB02-D375-49CA-82C2-8818317E111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ED1C-636D-4D16-8672-357EDEEAE9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CDFF-C582-49BA-B72C-C7735D6D134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6740525" cy="6562725"/>
            <a:chOff x="0" y="0"/>
            <a:chExt cx="4246" cy="4134"/>
          </a:xfrm>
        </p:grpSpPr>
        <p:sp>
          <p:nvSpPr>
            <p:cNvPr id="5" name="その他"/>
            <p:cNvSpPr>
              <a:spLocks/>
            </p:cNvSpPr>
            <p:nvPr/>
          </p:nvSpPr>
          <p:spPr bwMode="auto">
            <a:xfrm>
              <a:off x="2991" y="454"/>
              <a:ext cx="783" cy="707"/>
            </a:xfrm>
            <a:custGeom>
              <a:avLst/>
              <a:gdLst/>
              <a:ahLst/>
              <a:cxnLst>
                <a:cxn ang="0">
                  <a:pos x="295" y="64"/>
                </a:cxn>
                <a:cxn ang="0">
                  <a:pos x="391" y="164"/>
                </a:cxn>
                <a:cxn ang="0">
                  <a:pos x="475" y="216"/>
                </a:cxn>
                <a:cxn ang="0">
                  <a:pos x="523" y="224"/>
                </a:cxn>
                <a:cxn ang="0">
                  <a:pos x="583" y="240"/>
                </a:cxn>
                <a:cxn ang="0">
                  <a:pos x="659" y="168"/>
                </a:cxn>
                <a:cxn ang="0">
                  <a:pos x="663" y="292"/>
                </a:cxn>
                <a:cxn ang="0">
                  <a:pos x="679" y="332"/>
                </a:cxn>
                <a:cxn ang="0">
                  <a:pos x="755" y="316"/>
                </a:cxn>
                <a:cxn ang="0">
                  <a:pos x="783" y="264"/>
                </a:cxn>
                <a:cxn ang="0">
                  <a:pos x="751" y="320"/>
                </a:cxn>
                <a:cxn ang="0">
                  <a:pos x="695" y="364"/>
                </a:cxn>
                <a:cxn ang="0">
                  <a:pos x="643" y="388"/>
                </a:cxn>
                <a:cxn ang="0">
                  <a:pos x="579" y="408"/>
                </a:cxn>
                <a:cxn ang="0">
                  <a:pos x="495" y="448"/>
                </a:cxn>
                <a:cxn ang="0">
                  <a:pos x="439" y="520"/>
                </a:cxn>
                <a:cxn ang="0">
                  <a:pos x="439" y="592"/>
                </a:cxn>
                <a:cxn ang="0">
                  <a:pos x="371" y="564"/>
                </a:cxn>
                <a:cxn ang="0">
                  <a:pos x="291" y="516"/>
                </a:cxn>
                <a:cxn ang="0">
                  <a:pos x="213" y="503"/>
                </a:cxn>
                <a:cxn ang="0">
                  <a:pos x="147" y="551"/>
                </a:cxn>
                <a:cxn ang="0">
                  <a:pos x="108" y="506"/>
                </a:cxn>
                <a:cxn ang="0">
                  <a:pos x="66" y="554"/>
                </a:cxn>
                <a:cxn ang="0">
                  <a:pos x="117" y="578"/>
                </a:cxn>
                <a:cxn ang="0">
                  <a:pos x="162" y="617"/>
                </a:cxn>
                <a:cxn ang="0">
                  <a:pos x="162" y="650"/>
                </a:cxn>
                <a:cxn ang="0">
                  <a:pos x="114" y="632"/>
                </a:cxn>
                <a:cxn ang="0">
                  <a:pos x="90" y="683"/>
                </a:cxn>
                <a:cxn ang="0">
                  <a:pos x="42" y="707"/>
                </a:cxn>
                <a:cxn ang="0">
                  <a:pos x="27" y="665"/>
                </a:cxn>
                <a:cxn ang="0">
                  <a:pos x="45" y="608"/>
                </a:cxn>
                <a:cxn ang="0">
                  <a:pos x="0" y="557"/>
                </a:cxn>
                <a:cxn ang="0">
                  <a:pos x="6" y="509"/>
                </a:cxn>
                <a:cxn ang="0">
                  <a:pos x="39" y="473"/>
                </a:cxn>
                <a:cxn ang="0">
                  <a:pos x="81" y="437"/>
                </a:cxn>
                <a:cxn ang="0">
                  <a:pos x="72" y="371"/>
                </a:cxn>
                <a:cxn ang="0">
                  <a:pos x="123" y="398"/>
                </a:cxn>
                <a:cxn ang="0">
                  <a:pos x="156" y="401"/>
                </a:cxn>
                <a:cxn ang="0">
                  <a:pos x="183" y="356"/>
                </a:cxn>
                <a:cxn ang="0">
                  <a:pos x="189" y="290"/>
                </a:cxn>
                <a:cxn ang="0">
                  <a:pos x="210" y="215"/>
                </a:cxn>
                <a:cxn ang="0">
                  <a:pos x="225" y="152"/>
                </a:cxn>
                <a:cxn ang="0">
                  <a:pos x="201" y="83"/>
                </a:cxn>
                <a:cxn ang="0">
                  <a:pos x="195" y="17"/>
                </a:cxn>
                <a:cxn ang="0">
                  <a:pos x="235" y="0"/>
                </a:cxn>
              </a:cxnLst>
              <a:rect l="0" t="0" r="r" b="b"/>
              <a:pathLst>
                <a:path w="783" h="707">
                  <a:moveTo>
                    <a:pt x="235" y="0"/>
                  </a:moveTo>
                  <a:lnTo>
                    <a:pt x="295" y="64"/>
                  </a:lnTo>
                  <a:lnTo>
                    <a:pt x="343" y="124"/>
                  </a:lnTo>
                  <a:lnTo>
                    <a:pt x="391" y="164"/>
                  </a:lnTo>
                  <a:lnTo>
                    <a:pt x="451" y="200"/>
                  </a:lnTo>
                  <a:lnTo>
                    <a:pt x="475" y="216"/>
                  </a:lnTo>
                  <a:lnTo>
                    <a:pt x="499" y="208"/>
                  </a:lnTo>
                  <a:lnTo>
                    <a:pt x="523" y="224"/>
                  </a:lnTo>
                  <a:lnTo>
                    <a:pt x="547" y="236"/>
                  </a:lnTo>
                  <a:lnTo>
                    <a:pt x="583" y="240"/>
                  </a:lnTo>
                  <a:lnTo>
                    <a:pt x="631" y="196"/>
                  </a:lnTo>
                  <a:lnTo>
                    <a:pt x="659" y="168"/>
                  </a:lnTo>
                  <a:lnTo>
                    <a:pt x="627" y="264"/>
                  </a:lnTo>
                  <a:lnTo>
                    <a:pt x="663" y="292"/>
                  </a:lnTo>
                  <a:lnTo>
                    <a:pt x="659" y="316"/>
                  </a:lnTo>
                  <a:lnTo>
                    <a:pt x="679" y="332"/>
                  </a:lnTo>
                  <a:lnTo>
                    <a:pt x="727" y="312"/>
                  </a:lnTo>
                  <a:lnTo>
                    <a:pt x="755" y="316"/>
                  </a:lnTo>
                  <a:lnTo>
                    <a:pt x="763" y="288"/>
                  </a:lnTo>
                  <a:lnTo>
                    <a:pt x="783" y="264"/>
                  </a:lnTo>
                  <a:lnTo>
                    <a:pt x="783" y="288"/>
                  </a:lnTo>
                  <a:lnTo>
                    <a:pt x="751" y="320"/>
                  </a:lnTo>
                  <a:lnTo>
                    <a:pt x="703" y="340"/>
                  </a:lnTo>
                  <a:lnTo>
                    <a:pt x="695" y="364"/>
                  </a:lnTo>
                  <a:lnTo>
                    <a:pt x="667" y="368"/>
                  </a:lnTo>
                  <a:lnTo>
                    <a:pt x="643" y="388"/>
                  </a:lnTo>
                  <a:lnTo>
                    <a:pt x="607" y="408"/>
                  </a:lnTo>
                  <a:lnTo>
                    <a:pt x="579" y="408"/>
                  </a:lnTo>
                  <a:lnTo>
                    <a:pt x="543" y="408"/>
                  </a:lnTo>
                  <a:lnTo>
                    <a:pt x="495" y="448"/>
                  </a:lnTo>
                  <a:lnTo>
                    <a:pt x="451" y="492"/>
                  </a:lnTo>
                  <a:lnTo>
                    <a:pt x="439" y="520"/>
                  </a:lnTo>
                  <a:lnTo>
                    <a:pt x="443" y="576"/>
                  </a:lnTo>
                  <a:lnTo>
                    <a:pt x="439" y="592"/>
                  </a:lnTo>
                  <a:lnTo>
                    <a:pt x="407" y="572"/>
                  </a:lnTo>
                  <a:lnTo>
                    <a:pt x="371" y="564"/>
                  </a:lnTo>
                  <a:lnTo>
                    <a:pt x="331" y="544"/>
                  </a:lnTo>
                  <a:lnTo>
                    <a:pt x="291" y="516"/>
                  </a:lnTo>
                  <a:lnTo>
                    <a:pt x="251" y="500"/>
                  </a:lnTo>
                  <a:lnTo>
                    <a:pt x="213" y="503"/>
                  </a:lnTo>
                  <a:lnTo>
                    <a:pt x="177" y="518"/>
                  </a:lnTo>
                  <a:lnTo>
                    <a:pt x="147" y="551"/>
                  </a:lnTo>
                  <a:lnTo>
                    <a:pt x="132" y="524"/>
                  </a:lnTo>
                  <a:lnTo>
                    <a:pt x="108" y="506"/>
                  </a:lnTo>
                  <a:lnTo>
                    <a:pt x="72" y="524"/>
                  </a:lnTo>
                  <a:lnTo>
                    <a:pt x="66" y="554"/>
                  </a:lnTo>
                  <a:lnTo>
                    <a:pt x="81" y="578"/>
                  </a:lnTo>
                  <a:lnTo>
                    <a:pt x="117" y="578"/>
                  </a:lnTo>
                  <a:lnTo>
                    <a:pt x="141" y="605"/>
                  </a:lnTo>
                  <a:lnTo>
                    <a:pt x="162" y="617"/>
                  </a:lnTo>
                  <a:lnTo>
                    <a:pt x="180" y="629"/>
                  </a:lnTo>
                  <a:lnTo>
                    <a:pt x="162" y="650"/>
                  </a:lnTo>
                  <a:lnTo>
                    <a:pt x="138" y="647"/>
                  </a:lnTo>
                  <a:lnTo>
                    <a:pt x="114" y="632"/>
                  </a:lnTo>
                  <a:lnTo>
                    <a:pt x="99" y="656"/>
                  </a:lnTo>
                  <a:lnTo>
                    <a:pt x="90" y="683"/>
                  </a:lnTo>
                  <a:lnTo>
                    <a:pt x="63" y="695"/>
                  </a:lnTo>
                  <a:lnTo>
                    <a:pt x="42" y="707"/>
                  </a:lnTo>
                  <a:lnTo>
                    <a:pt x="24" y="692"/>
                  </a:lnTo>
                  <a:lnTo>
                    <a:pt x="27" y="665"/>
                  </a:lnTo>
                  <a:lnTo>
                    <a:pt x="45" y="635"/>
                  </a:lnTo>
                  <a:lnTo>
                    <a:pt x="45" y="608"/>
                  </a:lnTo>
                  <a:lnTo>
                    <a:pt x="15" y="593"/>
                  </a:lnTo>
                  <a:lnTo>
                    <a:pt x="0" y="557"/>
                  </a:lnTo>
                  <a:lnTo>
                    <a:pt x="6" y="530"/>
                  </a:lnTo>
                  <a:lnTo>
                    <a:pt x="6" y="509"/>
                  </a:lnTo>
                  <a:lnTo>
                    <a:pt x="15" y="491"/>
                  </a:lnTo>
                  <a:lnTo>
                    <a:pt x="39" y="473"/>
                  </a:lnTo>
                  <a:lnTo>
                    <a:pt x="60" y="458"/>
                  </a:lnTo>
                  <a:lnTo>
                    <a:pt x="81" y="437"/>
                  </a:lnTo>
                  <a:lnTo>
                    <a:pt x="51" y="392"/>
                  </a:lnTo>
                  <a:lnTo>
                    <a:pt x="72" y="371"/>
                  </a:lnTo>
                  <a:lnTo>
                    <a:pt x="93" y="383"/>
                  </a:lnTo>
                  <a:lnTo>
                    <a:pt x="123" y="398"/>
                  </a:lnTo>
                  <a:lnTo>
                    <a:pt x="144" y="392"/>
                  </a:lnTo>
                  <a:lnTo>
                    <a:pt x="156" y="401"/>
                  </a:lnTo>
                  <a:lnTo>
                    <a:pt x="180" y="389"/>
                  </a:lnTo>
                  <a:lnTo>
                    <a:pt x="183" y="356"/>
                  </a:lnTo>
                  <a:lnTo>
                    <a:pt x="180" y="311"/>
                  </a:lnTo>
                  <a:lnTo>
                    <a:pt x="189" y="290"/>
                  </a:lnTo>
                  <a:lnTo>
                    <a:pt x="213" y="263"/>
                  </a:lnTo>
                  <a:lnTo>
                    <a:pt x="210" y="215"/>
                  </a:lnTo>
                  <a:lnTo>
                    <a:pt x="219" y="182"/>
                  </a:lnTo>
                  <a:lnTo>
                    <a:pt x="225" y="152"/>
                  </a:lnTo>
                  <a:lnTo>
                    <a:pt x="216" y="125"/>
                  </a:lnTo>
                  <a:lnTo>
                    <a:pt x="201" y="83"/>
                  </a:lnTo>
                  <a:lnTo>
                    <a:pt x="195" y="47"/>
                  </a:lnTo>
                  <a:lnTo>
                    <a:pt x="195" y="17"/>
                  </a:lnTo>
                  <a:lnTo>
                    <a:pt x="219" y="2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6" name="その他"/>
            <p:cNvSpPr>
              <a:spLocks/>
            </p:cNvSpPr>
            <p:nvPr/>
          </p:nvSpPr>
          <p:spPr bwMode="auto">
            <a:xfrm>
              <a:off x="2940" y="1015"/>
              <a:ext cx="24" cy="50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24" y="14"/>
                </a:cxn>
                <a:cxn ang="0">
                  <a:pos x="15" y="50"/>
                </a:cxn>
                <a:cxn ang="0">
                  <a:pos x="6" y="47"/>
                </a:cxn>
                <a:cxn ang="0">
                  <a:pos x="0" y="29"/>
                </a:cxn>
                <a:cxn ang="0">
                  <a:pos x="3" y="8"/>
                </a:cxn>
              </a:cxnLst>
              <a:rect l="0" t="0" r="r" b="b"/>
              <a:pathLst>
                <a:path w="24" h="50">
                  <a:moveTo>
                    <a:pt x="3" y="8"/>
                  </a:moveTo>
                  <a:cubicBezTo>
                    <a:pt x="15" y="0"/>
                    <a:pt x="19" y="0"/>
                    <a:pt x="24" y="14"/>
                  </a:cubicBezTo>
                  <a:cubicBezTo>
                    <a:pt x="21" y="26"/>
                    <a:pt x="19" y="38"/>
                    <a:pt x="15" y="50"/>
                  </a:cubicBezTo>
                  <a:cubicBezTo>
                    <a:pt x="12" y="49"/>
                    <a:pt x="8" y="50"/>
                    <a:pt x="6" y="47"/>
                  </a:cubicBezTo>
                  <a:cubicBezTo>
                    <a:pt x="2" y="42"/>
                    <a:pt x="0" y="29"/>
                    <a:pt x="0" y="29"/>
                  </a:cubicBezTo>
                  <a:cubicBezTo>
                    <a:pt x="3" y="10"/>
                    <a:pt x="3" y="17"/>
                    <a:pt x="3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7" name="その他"/>
            <p:cNvSpPr>
              <a:spLocks/>
            </p:cNvSpPr>
            <p:nvPr/>
          </p:nvSpPr>
          <p:spPr bwMode="auto">
            <a:xfrm>
              <a:off x="3660" y="579"/>
              <a:ext cx="144" cy="153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78" y="3"/>
                </a:cxn>
                <a:cxn ang="0">
                  <a:pos x="108" y="6"/>
                </a:cxn>
                <a:cxn ang="0">
                  <a:pos x="126" y="0"/>
                </a:cxn>
                <a:cxn ang="0">
                  <a:pos x="117" y="27"/>
                </a:cxn>
                <a:cxn ang="0">
                  <a:pos x="93" y="48"/>
                </a:cxn>
                <a:cxn ang="0">
                  <a:pos x="84" y="54"/>
                </a:cxn>
                <a:cxn ang="0">
                  <a:pos x="54" y="87"/>
                </a:cxn>
                <a:cxn ang="0">
                  <a:pos x="36" y="114"/>
                </a:cxn>
                <a:cxn ang="0">
                  <a:pos x="24" y="132"/>
                </a:cxn>
                <a:cxn ang="0">
                  <a:pos x="15" y="153"/>
                </a:cxn>
                <a:cxn ang="0">
                  <a:pos x="0" y="126"/>
                </a:cxn>
                <a:cxn ang="0">
                  <a:pos x="21" y="99"/>
                </a:cxn>
                <a:cxn ang="0">
                  <a:pos x="48" y="54"/>
                </a:cxn>
                <a:cxn ang="0">
                  <a:pos x="54" y="36"/>
                </a:cxn>
              </a:cxnLst>
              <a:rect l="0" t="0" r="r" b="b"/>
              <a:pathLst>
                <a:path w="144" h="153">
                  <a:moveTo>
                    <a:pt x="54" y="36"/>
                  </a:moveTo>
                  <a:cubicBezTo>
                    <a:pt x="61" y="25"/>
                    <a:pt x="67" y="10"/>
                    <a:pt x="78" y="3"/>
                  </a:cubicBezTo>
                  <a:cubicBezTo>
                    <a:pt x="98" y="10"/>
                    <a:pt x="91" y="11"/>
                    <a:pt x="108" y="6"/>
                  </a:cubicBezTo>
                  <a:cubicBezTo>
                    <a:pt x="114" y="4"/>
                    <a:pt x="126" y="0"/>
                    <a:pt x="126" y="0"/>
                  </a:cubicBezTo>
                  <a:cubicBezTo>
                    <a:pt x="144" y="6"/>
                    <a:pt x="127" y="20"/>
                    <a:pt x="117" y="27"/>
                  </a:cubicBezTo>
                  <a:cubicBezTo>
                    <a:pt x="107" y="42"/>
                    <a:pt x="114" y="34"/>
                    <a:pt x="93" y="48"/>
                  </a:cubicBezTo>
                  <a:cubicBezTo>
                    <a:pt x="90" y="50"/>
                    <a:pt x="84" y="54"/>
                    <a:pt x="84" y="54"/>
                  </a:cubicBezTo>
                  <a:cubicBezTo>
                    <a:pt x="76" y="66"/>
                    <a:pt x="66" y="79"/>
                    <a:pt x="54" y="87"/>
                  </a:cubicBezTo>
                  <a:cubicBezTo>
                    <a:pt x="51" y="92"/>
                    <a:pt x="41" y="107"/>
                    <a:pt x="36" y="114"/>
                  </a:cubicBezTo>
                  <a:cubicBezTo>
                    <a:pt x="32" y="120"/>
                    <a:pt x="24" y="132"/>
                    <a:pt x="24" y="132"/>
                  </a:cubicBezTo>
                  <a:cubicBezTo>
                    <a:pt x="28" y="144"/>
                    <a:pt x="28" y="149"/>
                    <a:pt x="15" y="153"/>
                  </a:cubicBezTo>
                  <a:cubicBezTo>
                    <a:pt x="9" y="144"/>
                    <a:pt x="6" y="135"/>
                    <a:pt x="0" y="126"/>
                  </a:cubicBezTo>
                  <a:cubicBezTo>
                    <a:pt x="4" y="111"/>
                    <a:pt x="9" y="107"/>
                    <a:pt x="21" y="99"/>
                  </a:cubicBezTo>
                  <a:cubicBezTo>
                    <a:pt x="27" y="82"/>
                    <a:pt x="38" y="69"/>
                    <a:pt x="48" y="54"/>
                  </a:cubicBezTo>
                  <a:cubicBezTo>
                    <a:pt x="49" y="52"/>
                    <a:pt x="63" y="36"/>
                    <a:pt x="54" y="3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8" name="その他"/>
            <p:cNvSpPr>
              <a:spLocks/>
            </p:cNvSpPr>
            <p:nvPr/>
          </p:nvSpPr>
          <p:spPr bwMode="auto">
            <a:xfrm>
              <a:off x="3795" y="668"/>
              <a:ext cx="61" cy="46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32" y="3"/>
                </a:cxn>
                <a:cxn ang="0">
                  <a:pos x="50" y="4"/>
                </a:cxn>
                <a:cxn ang="0">
                  <a:pos x="18" y="46"/>
                </a:cxn>
                <a:cxn ang="0">
                  <a:pos x="0" y="33"/>
                </a:cxn>
                <a:cxn ang="0">
                  <a:pos x="20" y="12"/>
                </a:cxn>
              </a:cxnLst>
              <a:rect l="0" t="0" r="r" b="b"/>
              <a:pathLst>
                <a:path w="61" h="46">
                  <a:moveTo>
                    <a:pt x="20" y="12"/>
                  </a:moveTo>
                  <a:cubicBezTo>
                    <a:pt x="25" y="8"/>
                    <a:pt x="25" y="4"/>
                    <a:pt x="32" y="3"/>
                  </a:cubicBezTo>
                  <a:cubicBezTo>
                    <a:pt x="38" y="0"/>
                    <a:pt x="43" y="3"/>
                    <a:pt x="50" y="4"/>
                  </a:cubicBezTo>
                  <a:cubicBezTo>
                    <a:pt x="61" y="22"/>
                    <a:pt x="34" y="43"/>
                    <a:pt x="18" y="46"/>
                  </a:cubicBezTo>
                  <a:cubicBezTo>
                    <a:pt x="7" y="45"/>
                    <a:pt x="5" y="43"/>
                    <a:pt x="0" y="33"/>
                  </a:cubicBezTo>
                  <a:cubicBezTo>
                    <a:pt x="2" y="27"/>
                    <a:pt x="23" y="3"/>
                    <a:pt x="20" y="1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9" name="その他"/>
            <p:cNvSpPr>
              <a:spLocks/>
            </p:cNvSpPr>
            <p:nvPr/>
          </p:nvSpPr>
          <p:spPr bwMode="auto">
            <a:xfrm>
              <a:off x="3831" y="384"/>
              <a:ext cx="192" cy="204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128" y="44"/>
                </a:cxn>
                <a:cxn ang="0">
                  <a:pos x="173" y="0"/>
                </a:cxn>
                <a:cxn ang="0">
                  <a:pos x="192" y="9"/>
                </a:cxn>
                <a:cxn ang="0">
                  <a:pos x="185" y="41"/>
                </a:cxn>
                <a:cxn ang="0">
                  <a:pos x="116" y="87"/>
                </a:cxn>
                <a:cxn ang="0">
                  <a:pos x="101" y="108"/>
                </a:cxn>
                <a:cxn ang="0">
                  <a:pos x="81" y="101"/>
                </a:cxn>
                <a:cxn ang="0">
                  <a:pos x="69" y="129"/>
                </a:cxn>
                <a:cxn ang="0">
                  <a:pos x="53" y="144"/>
                </a:cxn>
                <a:cxn ang="0">
                  <a:pos x="44" y="153"/>
                </a:cxn>
                <a:cxn ang="0">
                  <a:pos x="33" y="165"/>
                </a:cxn>
                <a:cxn ang="0">
                  <a:pos x="11" y="195"/>
                </a:cxn>
                <a:cxn ang="0">
                  <a:pos x="0" y="200"/>
                </a:cxn>
                <a:cxn ang="0">
                  <a:pos x="23" y="158"/>
                </a:cxn>
                <a:cxn ang="0">
                  <a:pos x="50" y="101"/>
                </a:cxn>
                <a:cxn ang="0">
                  <a:pos x="59" y="96"/>
                </a:cxn>
                <a:cxn ang="0">
                  <a:pos x="74" y="83"/>
                </a:cxn>
                <a:cxn ang="0">
                  <a:pos x="93" y="59"/>
                </a:cxn>
                <a:cxn ang="0">
                  <a:pos x="96" y="23"/>
                </a:cxn>
              </a:cxnLst>
              <a:rect l="0" t="0" r="r" b="b"/>
              <a:pathLst>
                <a:path w="192" h="204">
                  <a:moveTo>
                    <a:pt x="96" y="23"/>
                  </a:moveTo>
                  <a:cubicBezTo>
                    <a:pt x="111" y="14"/>
                    <a:pt x="115" y="39"/>
                    <a:pt x="128" y="44"/>
                  </a:cubicBezTo>
                  <a:cubicBezTo>
                    <a:pt x="145" y="31"/>
                    <a:pt x="153" y="8"/>
                    <a:pt x="173" y="0"/>
                  </a:cubicBezTo>
                  <a:cubicBezTo>
                    <a:pt x="184" y="2"/>
                    <a:pt x="186" y="1"/>
                    <a:pt x="192" y="9"/>
                  </a:cubicBezTo>
                  <a:cubicBezTo>
                    <a:pt x="191" y="20"/>
                    <a:pt x="191" y="31"/>
                    <a:pt x="185" y="41"/>
                  </a:cubicBezTo>
                  <a:cubicBezTo>
                    <a:pt x="153" y="36"/>
                    <a:pt x="134" y="64"/>
                    <a:pt x="116" y="87"/>
                  </a:cubicBezTo>
                  <a:cubicBezTo>
                    <a:pt x="111" y="94"/>
                    <a:pt x="109" y="102"/>
                    <a:pt x="101" y="108"/>
                  </a:cubicBezTo>
                  <a:cubicBezTo>
                    <a:pt x="88" y="107"/>
                    <a:pt x="91" y="103"/>
                    <a:pt x="81" y="101"/>
                  </a:cubicBezTo>
                  <a:cubicBezTo>
                    <a:pt x="65" y="104"/>
                    <a:pt x="78" y="119"/>
                    <a:pt x="69" y="129"/>
                  </a:cubicBezTo>
                  <a:cubicBezTo>
                    <a:pt x="64" y="134"/>
                    <a:pt x="58" y="139"/>
                    <a:pt x="53" y="144"/>
                  </a:cubicBezTo>
                  <a:cubicBezTo>
                    <a:pt x="50" y="147"/>
                    <a:pt x="44" y="153"/>
                    <a:pt x="44" y="153"/>
                  </a:cubicBezTo>
                  <a:cubicBezTo>
                    <a:pt x="42" y="158"/>
                    <a:pt x="33" y="165"/>
                    <a:pt x="33" y="165"/>
                  </a:cubicBezTo>
                  <a:cubicBezTo>
                    <a:pt x="27" y="175"/>
                    <a:pt x="20" y="188"/>
                    <a:pt x="11" y="195"/>
                  </a:cubicBezTo>
                  <a:cubicBezTo>
                    <a:pt x="8" y="202"/>
                    <a:pt x="7" y="204"/>
                    <a:pt x="0" y="200"/>
                  </a:cubicBezTo>
                  <a:cubicBezTo>
                    <a:pt x="1" y="183"/>
                    <a:pt x="2" y="161"/>
                    <a:pt x="23" y="158"/>
                  </a:cubicBezTo>
                  <a:cubicBezTo>
                    <a:pt x="32" y="144"/>
                    <a:pt x="30" y="105"/>
                    <a:pt x="50" y="101"/>
                  </a:cubicBezTo>
                  <a:cubicBezTo>
                    <a:pt x="53" y="99"/>
                    <a:pt x="56" y="98"/>
                    <a:pt x="59" y="96"/>
                  </a:cubicBezTo>
                  <a:cubicBezTo>
                    <a:pt x="66" y="91"/>
                    <a:pt x="64" y="85"/>
                    <a:pt x="74" y="83"/>
                  </a:cubicBezTo>
                  <a:cubicBezTo>
                    <a:pt x="85" y="77"/>
                    <a:pt x="84" y="68"/>
                    <a:pt x="93" y="59"/>
                  </a:cubicBezTo>
                  <a:cubicBezTo>
                    <a:pt x="92" y="47"/>
                    <a:pt x="86" y="33"/>
                    <a:pt x="96" y="2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0" name="その他"/>
            <p:cNvSpPr>
              <a:spLocks/>
            </p:cNvSpPr>
            <p:nvPr/>
          </p:nvSpPr>
          <p:spPr bwMode="auto">
            <a:xfrm>
              <a:off x="3108" y="473"/>
              <a:ext cx="56" cy="73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3" y="21"/>
                </a:cxn>
                <a:cxn ang="0">
                  <a:pos x="8" y="0"/>
                </a:cxn>
                <a:cxn ang="0">
                  <a:pos x="20" y="9"/>
                </a:cxn>
                <a:cxn ang="0">
                  <a:pos x="38" y="31"/>
                </a:cxn>
                <a:cxn ang="0">
                  <a:pos x="56" y="49"/>
                </a:cxn>
                <a:cxn ang="0">
                  <a:pos x="47" y="61"/>
                </a:cxn>
                <a:cxn ang="0">
                  <a:pos x="38" y="73"/>
                </a:cxn>
                <a:cxn ang="0">
                  <a:pos x="27" y="63"/>
                </a:cxn>
                <a:cxn ang="0">
                  <a:pos x="18" y="45"/>
                </a:cxn>
                <a:cxn ang="0">
                  <a:pos x="15" y="36"/>
                </a:cxn>
              </a:cxnLst>
              <a:rect l="0" t="0" r="r" b="b"/>
              <a:pathLst>
                <a:path w="56" h="73">
                  <a:moveTo>
                    <a:pt x="15" y="36"/>
                  </a:moveTo>
                  <a:cubicBezTo>
                    <a:pt x="9" y="33"/>
                    <a:pt x="7" y="26"/>
                    <a:pt x="3" y="21"/>
                  </a:cubicBezTo>
                  <a:cubicBezTo>
                    <a:pt x="2" y="12"/>
                    <a:pt x="0" y="5"/>
                    <a:pt x="8" y="0"/>
                  </a:cubicBezTo>
                  <a:cubicBezTo>
                    <a:pt x="15" y="1"/>
                    <a:pt x="17" y="2"/>
                    <a:pt x="20" y="9"/>
                  </a:cubicBezTo>
                  <a:cubicBezTo>
                    <a:pt x="22" y="21"/>
                    <a:pt x="25" y="28"/>
                    <a:pt x="38" y="31"/>
                  </a:cubicBezTo>
                  <a:cubicBezTo>
                    <a:pt x="47" y="35"/>
                    <a:pt x="52" y="40"/>
                    <a:pt x="56" y="49"/>
                  </a:cubicBezTo>
                  <a:cubicBezTo>
                    <a:pt x="54" y="55"/>
                    <a:pt x="52" y="57"/>
                    <a:pt x="47" y="61"/>
                  </a:cubicBezTo>
                  <a:cubicBezTo>
                    <a:pt x="45" y="67"/>
                    <a:pt x="43" y="69"/>
                    <a:pt x="38" y="73"/>
                  </a:cubicBezTo>
                  <a:cubicBezTo>
                    <a:pt x="30" y="72"/>
                    <a:pt x="30" y="70"/>
                    <a:pt x="27" y="63"/>
                  </a:cubicBezTo>
                  <a:cubicBezTo>
                    <a:pt x="26" y="56"/>
                    <a:pt x="21" y="51"/>
                    <a:pt x="18" y="45"/>
                  </a:cubicBezTo>
                  <a:cubicBezTo>
                    <a:pt x="17" y="35"/>
                    <a:pt x="20" y="36"/>
                    <a:pt x="15" y="3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1" name="その他"/>
            <p:cNvSpPr>
              <a:spLocks/>
            </p:cNvSpPr>
            <p:nvPr/>
          </p:nvSpPr>
          <p:spPr bwMode="auto">
            <a:xfrm>
              <a:off x="2800" y="1683"/>
              <a:ext cx="67" cy="104"/>
            </a:xfrm>
            <a:custGeom>
              <a:avLst/>
              <a:gdLst/>
              <a:ahLst/>
              <a:cxnLst>
                <a:cxn ang="0">
                  <a:pos x="11" y="71"/>
                </a:cxn>
                <a:cxn ang="0">
                  <a:pos x="22" y="27"/>
                </a:cxn>
                <a:cxn ang="0">
                  <a:pos x="31" y="14"/>
                </a:cxn>
                <a:cxn ang="0">
                  <a:pos x="40" y="0"/>
                </a:cxn>
                <a:cxn ang="0">
                  <a:pos x="47" y="11"/>
                </a:cxn>
                <a:cxn ang="0">
                  <a:pos x="40" y="26"/>
                </a:cxn>
                <a:cxn ang="0">
                  <a:pos x="49" y="45"/>
                </a:cxn>
                <a:cxn ang="0">
                  <a:pos x="50" y="66"/>
                </a:cxn>
                <a:cxn ang="0">
                  <a:pos x="19" y="104"/>
                </a:cxn>
                <a:cxn ang="0">
                  <a:pos x="4" y="98"/>
                </a:cxn>
                <a:cxn ang="0">
                  <a:pos x="13" y="83"/>
                </a:cxn>
                <a:cxn ang="0">
                  <a:pos x="11" y="71"/>
                </a:cxn>
              </a:cxnLst>
              <a:rect l="0" t="0" r="r" b="b"/>
              <a:pathLst>
                <a:path w="67" h="104">
                  <a:moveTo>
                    <a:pt x="11" y="71"/>
                  </a:moveTo>
                  <a:cubicBezTo>
                    <a:pt x="1" y="54"/>
                    <a:pt x="6" y="37"/>
                    <a:pt x="22" y="27"/>
                  </a:cubicBezTo>
                  <a:cubicBezTo>
                    <a:pt x="25" y="23"/>
                    <a:pt x="28" y="18"/>
                    <a:pt x="31" y="14"/>
                  </a:cubicBezTo>
                  <a:cubicBezTo>
                    <a:pt x="32" y="7"/>
                    <a:pt x="37" y="6"/>
                    <a:pt x="40" y="0"/>
                  </a:cubicBezTo>
                  <a:cubicBezTo>
                    <a:pt x="48" y="2"/>
                    <a:pt x="50" y="3"/>
                    <a:pt x="47" y="11"/>
                  </a:cubicBezTo>
                  <a:cubicBezTo>
                    <a:pt x="46" y="18"/>
                    <a:pt x="43" y="20"/>
                    <a:pt x="40" y="26"/>
                  </a:cubicBezTo>
                  <a:cubicBezTo>
                    <a:pt x="41" y="33"/>
                    <a:pt x="41" y="43"/>
                    <a:pt x="49" y="45"/>
                  </a:cubicBezTo>
                  <a:cubicBezTo>
                    <a:pt x="67" y="42"/>
                    <a:pt x="56" y="59"/>
                    <a:pt x="50" y="66"/>
                  </a:cubicBezTo>
                  <a:cubicBezTo>
                    <a:pt x="44" y="92"/>
                    <a:pt x="31" y="83"/>
                    <a:pt x="19" y="104"/>
                  </a:cubicBezTo>
                  <a:cubicBezTo>
                    <a:pt x="13" y="102"/>
                    <a:pt x="9" y="102"/>
                    <a:pt x="4" y="98"/>
                  </a:cubicBezTo>
                  <a:cubicBezTo>
                    <a:pt x="0" y="89"/>
                    <a:pt x="6" y="87"/>
                    <a:pt x="13" y="83"/>
                  </a:cubicBezTo>
                  <a:cubicBezTo>
                    <a:pt x="11" y="72"/>
                    <a:pt x="11" y="76"/>
                    <a:pt x="11" y="7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2" name="その他"/>
            <p:cNvSpPr>
              <a:spLocks/>
            </p:cNvSpPr>
            <p:nvPr/>
          </p:nvSpPr>
          <p:spPr bwMode="auto">
            <a:xfrm>
              <a:off x="2969" y="2285"/>
              <a:ext cx="24" cy="28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16" y="3"/>
                </a:cxn>
                <a:cxn ang="0">
                  <a:pos x="24" y="16"/>
                </a:cxn>
                <a:cxn ang="0">
                  <a:pos x="13" y="28"/>
                </a:cxn>
                <a:cxn ang="0">
                  <a:pos x="7" y="13"/>
                </a:cxn>
              </a:cxnLst>
              <a:rect l="0" t="0" r="r" b="b"/>
              <a:pathLst>
                <a:path w="24" h="28">
                  <a:moveTo>
                    <a:pt x="7" y="13"/>
                  </a:moveTo>
                  <a:cubicBezTo>
                    <a:pt x="5" y="4"/>
                    <a:pt x="6" y="0"/>
                    <a:pt x="16" y="3"/>
                  </a:cubicBezTo>
                  <a:cubicBezTo>
                    <a:pt x="19" y="7"/>
                    <a:pt x="22" y="11"/>
                    <a:pt x="24" y="16"/>
                  </a:cubicBezTo>
                  <a:cubicBezTo>
                    <a:pt x="21" y="22"/>
                    <a:pt x="19" y="24"/>
                    <a:pt x="13" y="28"/>
                  </a:cubicBezTo>
                  <a:cubicBezTo>
                    <a:pt x="0" y="26"/>
                    <a:pt x="7" y="2"/>
                    <a:pt x="7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3" name="その他"/>
            <p:cNvSpPr>
              <a:spLocks/>
            </p:cNvSpPr>
            <p:nvPr/>
          </p:nvSpPr>
          <p:spPr bwMode="auto">
            <a:xfrm>
              <a:off x="2964" y="2345"/>
              <a:ext cx="17" cy="2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7" y="13"/>
                </a:cxn>
                <a:cxn ang="0">
                  <a:pos x="9" y="28"/>
                </a:cxn>
                <a:cxn ang="0">
                  <a:pos x="0" y="15"/>
                </a:cxn>
                <a:cxn ang="0">
                  <a:pos x="2" y="6"/>
                </a:cxn>
              </a:cxnLst>
              <a:rect l="0" t="0" r="r" b="b"/>
              <a:pathLst>
                <a:path w="17" h="28">
                  <a:moveTo>
                    <a:pt x="2" y="6"/>
                  </a:moveTo>
                  <a:cubicBezTo>
                    <a:pt x="10" y="0"/>
                    <a:pt x="12" y="6"/>
                    <a:pt x="17" y="13"/>
                  </a:cubicBezTo>
                  <a:cubicBezTo>
                    <a:pt x="14" y="20"/>
                    <a:pt x="15" y="23"/>
                    <a:pt x="9" y="28"/>
                  </a:cubicBezTo>
                  <a:cubicBezTo>
                    <a:pt x="1" y="24"/>
                    <a:pt x="4" y="22"/>
                    <a:pt x="0" y="15"/>
                  </a:cubicBezTo>
                  <a:cubicBezTo>
                    <a:pt x="2" y="7"/>
                    <a:pt x="2" y="10"/>
                    <a:pt x="2" y="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4" name="その他"/>
            <p:cNvSpPr>
              <a:spLocks/>
            </p:cNvSpPr>
            <p:nvPr/>
          </p:nvSpPr>
          <p:spPr bwMode="auto">
            <a:xfrm>
              <a:off x="2948" y="2379"/>
              <a:ext cx="26" cy="24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13" y="0"/>
                </a:cxn>
                <a:cxn ang="0">
                  <a:pos x="7" y="24"/>
                </a:cxn>
                <a:cxn ang="0">
                  <a:pos x="4" y="11"/>
                </a:cxn>
              </a:cxnLst>
              <a:rect l="0" t="0" r="r" b="b"/>
              <a:pathLst>
                <a:path w="26" h="24">
                  <a:moveTo>
                    <a:pt x="4" y="11"/>
                  </a:moveTo>
                  <a:cubicBezTo>
                    <a:pt x="2" y="3"/>
                    <a:pt x="5" y="2"/>
                    <a:pt x="13" y="0"/>
                  </a:cubicBezTo>
                  <a:cubicBezTo>
                    <a:pt x="26" y="5"/>
                    <a:pt x="15" y="19"/>
                    <a:pt x="7" y="24"/>
                  </a:cubicBezTo>
                  <a:cubicBezTo>
                    <a:pt x="5" y="21"/>
                    <a:pt x="0" y="15"/>
                    <a:pt x="4" y="1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5" name="その他"/>
            <p:cNvSpPr>
              <a:spLocks/>
            </p:cNvSpPr>
            <p:nvPr/>
          </p:nvSpPr>
          <p:spPr bwMode="auto">
            <a:xfrm>
              <a:off x="2996" y="2392"/>
              <a:ext cx="26" cy="3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8" y="2"/>
                </a:cxn>
                <a:cxn ang="0">
                  <a:pos x="22" y="20"/>
                </a:cxn>
                <a:cxn ang="0">
                  <a:pos x="6" y="26"/>
                </a:cxn>
                <a:cxn ang="0">
                  <a:pos x="1" y="23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4" y="19"/>
                </a:cxn>
              </a:cxnLst>
              <a:rect l="0" t="0" r="r" b="b"/>
              <a:pathLst>
                <a:path w="26" h="30">
                  <a:moveTo>
                    <a:pt x="4" y="19"/>
                  </a:moveTo>
                  <a:cubicBezTo>
                    <a:pt x="6" y="5"/>
                    <a:pt x="4" y="0"/>
                    <a:pt x="18" y="2"/>
                  </a:cubicBezTo>
                  <a:cubicBezTo>
                    <a:pt x="25" y="8"/>
                    <a:pt x="26" y="12"/>
                    <a:pt x="22" y="20"/>
                  </a:cubicBezTo>
                  <a:cubicBezTo>
                    <a:pt x="20" y="30"/>
                    <a:pt x="15" y="28"/>
                    <a:pt x="6" y="26"/>
                  </a:cubicBezTo>
                  <a:cubicBezTo>
                    <a:pt x="4" y="25"/>
                    <a:pt x="2" y="25"/>
                    <a:pt x="1" y="23"/>
                  </a:cubicBezTo>
                  <a:cubicBezTo>
                    <a:pt x="0" y="22"/>
                    <a:pt x="3" y="20"/>
                    <a:pt x="3" y="19"/>
                  </a:cubicBezTo>
                  <a:cubicBezTo>
                    <a:pt x="4" y="17"/>
                    <a:pt x="2" y="14"/>
                    <a:pt x="4" y="14"/>
                  </a:cubicBezTo>
                  <a:cubicBezTo>
                    <a:pt x="6" y="14"/>
                    <a:pt x="4" y="17"/>
                    <a:pt x="4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6" name="その他"/>
            <p:cNvSpPr>
              <a:spLocks/>
            </p:cNvSpPr>
            <p:nvPr/>
          </p:nvSpPr>
          <p:spPr bwMode="auto">
            <a:xfrm>
              <a:off x="3013" y="2433"/>
              <a:ext cx="17" cy="2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10" y="0"/>
                </a:cxn>
                <a:cxn ang="0">
                  <a:pos x="17" y="11"/>
                </a:cxn>
                <a:cxn ang="0">
                  <a:pos x="10" y="23"/>
                </a:cxn>
                <a:cxn ang="0">
                  <a:pos x="4" y="17"/>
                </a:cxn>
              </a:cxnLst>
              <a:rect l="0" t="0" r="r" b="b"/>
              <a:pathLst>
                <a:path w="17" h="23">
                  <a:moveTo>
                    <a:pt x="4" y="17"/>
                  </a:moveTo>
                  <a:cubicBezTo>
                    <a:pt x="0" y="7"/>
                    <a:pt x="1" y="5"/>
                    <a:pt x="10" y="0"/>
                  </a:cubicBezTo>
                  <a:cubicBezTo>
                    <a:pt x="12" y="9"/>
                    <a:pt x="15" y="2"/>
                    <a:pt x="17" y="11"/>
                  </a:cubicBezTo>
                  <a:cubicBezTo>
                    <a:pt x="16" y="18"/>
                    <a:pt x="16" y="20"/>
                    <a:pt x="10" y="23"/>
                  </a:cubicBezTo>
                  <a:cubicBezTo>
                    <a:pt x="8" y="21"/>
                    <a:pt x="6" y="19"/>
                    <a:pt x="4" y="1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7" name="その他"/>
            <p:cNvSpPr>
              <a:spLocks/>
            </p:cNvSpPr>
            <p:nvPr/>
          </p:nvSpPr>
          <p:spPr bwMode="auto">
            <a:xfrm>
              <a:off x="3041" y="2558"/>
              <a:ext cx="38" cy="29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6" y="15"/>
                </a:cxn>
                <a:cxn ang="0">
                  <a:pos x="15" y="0"/>
                </a:cxn>
                <a:cxn ang="0">
                  <a:pos x="31" y="7"/>
                </a:cxn>
                <a:cxn ang="0">
                  <a:pos x="27" y="28"/>
                </a:cxn>
                <a:cxn ang="0">
                  <a:pos x="18" y="25"/>
                </a:cxn>
              </a:cxnLst>
              <a:rect l="0" t="0" r="r" b="b"/>
              <a:pathLst>
                <a:path w="38" h="29">
                  <a:moveTo>
                    <a:pt x="18" y="25"/>
                  </a:moveTo>
                  <a:cubicBezTo>
                    <a:pt x="13" y="22"/>
                    <a:pt x="11" y="18"/>
                    <a:pt x="6" y="15"/>
                  </a:cubicBezTo>
                  <a:cubicBezTo>
                    <a:pt x="0" y="5"/>
                    <a:pt x="5" y="2"/>
                    <a:pt x="15" y="0"/>
                  </a:cubicBezTo>
                  <a:cubicBezTo>
                    <a:pt x="21" y="4"/>
                    <a:pt x="24" y="6"/>
                    <a:pt x="31" y="7"/>
                  </a:cubicBezTo>
                  <a:cubicBezTo>
                    <a:pt x="38" y="18"/>
                    <a:pt x="34" y="19"/>
                    <a:pt x="27" y="28"/>
                  </a:cubicBezTo>
                  <a:cubicBezTo>
                    <a:pt x="18" y="27"/>
                    <a:pt x="20" y="29"/>
                    <a:pt x="18" y="2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8" name="その他"/>
            <p:cNvSpPr>
              <a:spLocks/>
            </p:cNvSpPr>
            <p:nvPr/>
          </p:nvSpPr>
          <p:spPr bwMode="auto">
            <a:xfrm>
              <a:off x="1928" y="2366"/>
              <a:ext cx="400" cy="285"/>
            </a:xfrm>
            <a:custGeom>
              <a:avLst/>
              <a:gdLst/>
              <a:ahLst/>
              <a:cxnLst>
                <a:cxn ang="0">
                  <a:pos x="216" y="168"/>
                </a:cxn>
                <a:cxn ang="0">
                  <a:pos x="246" y="150"/>
                </a:cxn>
                <a:cxn ang="0">
                  <a:pos x="274" y="154"/>
                </a:cxn>
                <a:cxn ang="0">
                  <a:pos x="298" y="175"/>
                </a:cxn>
                <a:cxn ang="0">
                  <a:pos x="315" y="202"/>
                </a:cxn>
                <a:cxn ang="0">
                  <a:pos x="328" y="172"/>
                </a:cxn>
                <a:cxn ang="0">
                  <a:pos x="342" y="141"/>
                </a:cxn>
                <a:cxn ang="0">
                  <a:pos x="370" y="121"/>
                </a:cxn>
                <a:cxn ang="0">
                  <a:pos x="400" y="105"/>
                </a:cxn>
                <a:cxn ang="0">
                  <a:pos x="397" y="81"/>
                </a:cxn>
                <a:cxn ang="0">
                  <a:pos x="378" y="69"/>
                </a:cxn>
                <a:cxn ang="0">
                  <a:pos x="396" y="43"/>
                </a:cxn>
                <a:cxn ang="0">
                  <a:pos x="369" y="30"/>
                </a:cxn>
                <a:cxn ang="0">
                  <a:pos x="346" y="21"/>
                </a:cxn>
                <a:cxn ang="0">
                  <a:pos x="316" y="0"/>
                </a:cxn>
                <a:cxn ang="0">
                  <a:pos x="297" y="7"/>
                </a:cxn>
                <a:cxn ang="0">
                  <a:pos x="262" y="15"/>
                </a:cxn>
                <a:cxn ang="0">
                  <a:pos x="234" y="18"/>
                </a:cxn>
                <a:cxn ang="0">
                  <a:pos x="246" y="43"/>
                </a:cxn>
                <a:cxn ang="0">
                  <a:pos x="214" y="61"/>
                </a:cxn>
                <a:cxn ang="0">
                  <a:pos x="183" y="72"/>
                </a:cxn>
                <a:cxn ang="0">
                  <a:pos x="163" y="61"/>
                </a:cxn>
                <a:cxn ang="0">
                  <a:pos x="154" y="34"/>
                </a:cxn>
                <a:cxn ang="0">
                  <a:pos x="139" y="49"/>
                </a:cxn>
                <a:cxn ang="0">
                  <a:pos x="112" y="79"/>
                </a:cxn>
                <a:cxn ang="0">
                  <a:pos x="106" y="105"/>
                </a:cxn>
                <a:cxn ang="0">
                  <a:pos x="76" y="123"/>
                </a:cxn>
                <a:cxn ang="0">
                  <a:pos x="60" y="141"/>
                </a:cxn>
                <a:cxn ang="0">
                  <a:pos x="34" y="153"/>
                </a:cxn>
                <a:cxn ang="0">
                  <a:pos x="10" y="160"/>
                </a:cxn>
                <a:cxn ang="0">
                  <a:pos x="15" y="166"/>
                </a:cxn>
                <a:cxn ang="0">
                  <a:pos x="39" y="157"/>
                </a:cxn>
                <a:cxn ang="0">
                  <a:pos x="58" y="166"/>
                </a:cxn>
                <a:cxn ang="0">
                  <a:pos x="64" y="187"/>
                </a:cxn>
                <a:cxn ang="0">
                  <a:pos x="69" y="202"/>
                </a:cxn>
                <a:cxn ang="0">
                  <a:pos x="58" y="220"/>
                </a:cxn>
                <a:cxn ang="0">
                  <a:pos x="67" y="243"/>
                </a:cxn>
                <a:cxn ang="0">
                  <a:pos x="97" y="250"/>
                </a:cxn>
                <a:cxn ang="0">
                  <a:pos x="106" y="274"/>
                </a:cxn>
                <a:cxn ang="0">
                  <a:pos x="133" y="273"/>
                </a:cxn>
                <a:cxn ang="0">
                  <a:pos x="145" y="265"/>
                </a:cxn>
                <a:cxn ang="0">
                  <a:pos x="156" y="240"/>
                </a:cxn>
                <a:cxn ang="0">
                  <a:pos x="180" y="211"/>
                </a:cxn>
                <a:cxn ang="0">
                  <a:pos x="189" y="184"/>
                </a:cxn>
              </a:cxnLst>
              <a:rect l="0" t="0" r="r" b="b"/>
              <a:pathLst>
                <a:path w="400" h="285">
                  <a:moveTo>
                    <a:pt x="201" y="174"/>
                  </a:moveTo>
                  <a:lnTo>
                    <a:pt x="216" y="168"/>
                  </a:lnTo>
                  <a:lnTo>
                    <a:pt x="232" y="154"/>
                  </a:lnTo>
                  <a:lnTo>
                    <a:pt x="246" y="150"/>
                  </a:lnTo>
                  <a:lnTo>
                    <a:pt x="259" y="150"/>
                  </a:lnTo>
                  <a:lnTo>
                    <a:pt x="274" y="154"/>
                  </a:lnTo>
                  <a:lnTo>
                    <a:pt x="286" y="162"/>
                  </a:lnTo>
                  <a:lnTo>
                    <a:pt x="298" y="175"/>
                  </a:lnTo>
                  <a:lnTo>
                    <a:pt x="307" y="187"/>
                  </a:lnTo>
                  <a:lnTo>
                    <a:pt x="315" y="202"/>
                  </a:lnTo>
                  <a:lnTo>
                    <a:pt x="328" y="189"/>
                  </a:lnTo>
                  <a:lnTo>
                    <a:pt x="328" y="172"/>
                  </a:lnTo>
                  <a:lnTo>
                    <a:pt x="336" y="156"/>
                  </a:lnTo>
                  <a:lnTo>
                    <a:pt x="342" y="141"/>
                  </a:lnTo>
                  <a:lnTo>
                    <a:pt x="355" y="130"/>
                  </a:lnTo>
                  <a:lnTo>
                    <a:pt x="370" y="121"/>
                  </a:lnTo>
                  <a:lnTo>
                    <a:pt x="387" y="112"/>
                  </a:lnTo>
                  <a:lnTo>
                    <a:pt x="400" y="105"/>
                  </a:lnTo>
                  <a:lnTo>
                    <a:pt x="397" y="94"/>
                  </a:lnTo>
                  <a:lnTo>
                    <a:pt x="397" y="81"/>
                  </a:lnTo>
                  <a:lnTo>
                    <a:pt x="388" y="76"/>
                  </a:lnTo>
                  <a:lnTo>
                    <a:pt x="378" y="69"/>
                  </a:lnTo>
                  <a:lnTo>
                    <a:pt x="382" y="52"/>
                  </a:lnTo>
                  <a:lnTo>
                    <a:pt x="396" y="43"/>
                  </a:lnTo>
                  <a:lnTo>
                    <a:pt x="394" y="33"/>
                  </a:lnTo>
                  <a:lnTo>
                    <a:pt x="369" y="30"/>
                  </a:lnTo>
                  <a:lnTo>
                    <a:pt x="354" y="27"/>
                  </a:lnTo>
                  <a:lnTo>
                    <a:pt x="346" y="21"/>
                  </a:lnTo>
                  <a:lnTo>
                    <a:pt x="331" y="12"/>
                  </a:lnTo>
                  <a:lnTo>
                    <a:pt x="316" y="0"/>
                  </a:lnTo>
                  <a:lnTo>
                    <a:pt x="306" y="1"/>
                  </a:lnTo>
                  <a:lnTo>
                    <a:pt x="297" y="7"/>
                  </a:lnTo>
                  <a:lnTo>
                    <a:pt x="279" y="6"/>
                  </a:lnTo>
                  <a:lnTo>
                    <a:pt x="262" y="15"/>
                  </a:lnTo>
                  <a:lnTo>
                    <a:pt x="250" y="19"/>
                  </a:lnTo>
                  <a:lnTo>
                    <a:pt x="234" y="18"/>
                  </a:lnTo>
                  <a:lnTo>
                    <a:pt x="243" y="27"/>
                  </a:lnTo>
                  <a:lnTo>
                    <a:pt x="246" y="43"/>
                  </a:lnTo>
                  <a:lnTo>
                    <a:pt x="232" y="57"/>
                  </a:lnTo>
                  <a:lnTo>
                    <a:pt x="214" y="61"/>
                  </a:lnTo>
                  <a:lnTo>
                    <a:pt x="195" y="66"/>
                  </a:lnTo>
                  <a:lnTo>
                    <a:pt x="183" y="72"/>
                  </a:lnTo>
                  <a:lnTo>
                    <a:pt x="171" y="69"/>
                  </a:lnTo>
                  <a:lnTo>
                    <a:pt x="163" y="61"/>
                  </a:lnTo>
                  <a:lnTo>
                    <a:pt x="165" y="42"/>
                  </a:lnTo>
                  <a:lnTo>
                    <a:pt x="154" y="34"/>
                  </a:lnTo>
                  <a:lnTo>
                    <a:pt x="148" y="43"/>
                  </a:lnTo>
                  <a:lnTo>
                    <a:pt x="139" y="49"/>
                  </a:lnTo>
                  <a:lnTo>
                    <a:pt x="129" y="57"/>
                  </a:lnTo>
                  <a:lnTo>
                    <a:pt x="112" y="79"/>
                  </a:lnTo>
                  <a:lnTo>
                    <a:pt x="108" y="88"/>
                  </a:lnTo>
                  <a:lnTo>
                    <a:pt x="106" y="105"/>
                  </a:lnTo>
                  <a:lnTo>
                    <a:pt x="93" y="114"/>
                  </a:lnTo>
                  <a:lnTo>
                    <a:pt x="76" y="123"/>
                  </a:lnTo>
                  <a:lnTo>
                    <a:pt x="73" y="133"/>
                  </a:lnTo>
                  <a:lnTo>
                    <a:pt x="60" y="141"/>
                  </a:lnTo>
                  <a:lnTo>
                    <a:pt x="49" y="150"/>
                  </a:lnTo>
                  <a:lnTo>
                    <a:pt x="34" y="153"/>
                  </a:lnTo>
                  <a:lnTo>
                    <a:pt x="21" y="159"/>
                  </a:lnTo>
                  <a:lnTo>
                    <a:pt x="10" y="160"/>
                  </a:lnTo>
                  <a:lnTo>
                    <a:pt x="0" y="162"/>
                  </a:lnTo>
                  <a:lnTo>
                    <a:pt x="15" y="166"/>
                  </a:lnTo>
                  <a:lnTo>
                    <a:pt x="28" y="163"/>
                  </a:lnTo>
                  <a:lnTo>
                    <a:pt x="39" y="157"/>
                  </a:lnTo>
                  <a:lnTo>
                    <a:pt x="49" y="157"/>
                  </a:lnTo>
                  <a:lnTo>
                    <a:pt x="58" y="166"/>
                  </a:lnTo>
                  <a:lnTo>
                    <a:pt x="64" y="175"/>
                  </a:lnTo>
                  <a:lnTo>
                    <a:pt x="64" y="187"/>
                  </a:lnTo>
                  <a:lnTo>
                    <a:pt x="58" y="198"/>
                  </a:lnTo>
                  <a:lnTo>
                    <a:pt x="69" y="202"/>
                  </a:lnTo>
                  <a:lnTo>
                    <a:pt x="73" y="211"/>
                  </a:lnTo>
                  <a:lnTo>
                    <a:pt x="58" y="220"/>
                  </a:lnTo>
                  <a:lnTo>
                    <a:pt x="70" y="232"/>
                  </a:lnTo>
                  <a:lnTo>
                    <a:pt x="67" y="243"/>
                  </a:lnTo>
                  <a:lnTo>
                    <a:pt x="78" y="253"/>
                  </a:lnTo>
                  <a:lnTo>
                    <a:pt x="97" y="250"/>
                  </a:lnTo>
                  <a:lnTo>
                    <a:pt x="93" y="268"/>
                  </a:lnTo>
                  <a:lnTo>
                    <a:pt x="106" y="274"/>
                  </a:lnTo>
                  <a:lnTo>
                    <a:pt x="120" y="282"/>
                  </a:lnTo>
                  <a:lnTo>
                    <a:pt x="133" y="273"/>
                  </a:lnTo>
                  <a:lnTo>
                    <a:pt x="150" y="285"/>
                  </a:lnTo>
                  <a:lnTo>
                    <a:pt x="145" y="265"/>
                  </a:lnTo>
                  <a:lnTo>
                    <a:pt x="150" y="256"/>
                  </a:lnTo>
                  <a:lnTo>
                    <a:pt x="156" y="240"/>
                  </a:lnTo>
                  <a:lnTo>
                    <a:pt x="168" y="225"/>
                  </a:lnTo>
                  <a:lnTo>
                    <a:pt x="180" y="211"/>
                  </a:lnTo>
                  <a:lnTo>
                    <a:pt x="192" y="198"/>
                  </a:lnTo>
                  <a:lnTo>
                    <a:pt x="189" y="184"/>
                  </a:lnTo>
                  <a:lnTo>
                    <a:pt x="201" y="1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19" name="その他"/>
            <p:cNvSpPr>
              <a:spLocks/>
            </p:cNvSpPr>
            <p:nvPr/>
          </p:nvSpPr>
          <p:spPr bwMode="auto">
            <a:xfrm>
              <a:off x="2327" y="2331"/>
              <a:ext cx="43" cy="8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" y="33"/>
                </a:cxn>
                <a:cxn ang="0">
                  <a:pos x="22" y="23"/>
                </a:cxn>
                <a:cxn ang="0">
                  <a:pos x="30" y="12"/>
                </a:cxn>
                <a:cxn ang="0">
                  <a:pos x="33" y="0"/>
                </a:cxn>
                <a:cxn ang="0">
                  <a:pos x="43" y="6"/>
                </a:cxn>
                <a:cxn ang="0">
                  <a:pos x="40" y="18"/>
                </a:cxn>
                <a:cxn ang="0">
                  <a:pos x="33" y="35"/>
                </a:cxn>
                <a:cxn ang="0">
                  <a:pos x="37" y="51"/>
                </a:cxn>
                <a:cxn ang="0">
                  <a:pos x="39" y="62"/>
                </a:cxn>
                <a:cxn ang="0">
                  <a:pos x="30" y="71"/>
                </a:cxn>
                <a:cxn ang="0">
                  <a:pos x="19" y="75"/>
                </a:cxn>
                <a:cxn ang="0">
                  <a:pos x="7" y="80"/>
                </a:cxn>
                <a:cxn ang="0">
                  <a:pos x="0" y="54"/>
                </a:cxn>
              </a:cxnLst>
              <a:rect l="0" t="0" r="r" b="b"/>
              <a:pathLst>
                <a:path w="43" h="80">
                  <a:moveTo>
                    <a:pt x="0" y="54"/>
                  </a:moveTo>
                  <a:lnTo>
                    <a:pt x="3" y="33"/>
                  </a:lnTo>
                  <a:lnTo>
                    <a:pt x="22" y="23"/>
                  </a:lnTo>
                  <a:lnTo>
                    <a:pt x="30" y="12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0" y="18"/>
                  </a:lnTo>
                  <a:lnTo>
                    <a:pt x="33" y="35"/>
                  </a:lnTo>
                  <a:lnTo>
                    <a:pt x="37" y="51"/>
                  </a:lnTo>
                  <a:lnTo>
                    <a:pt x="39" y="62"/>
                  </a:lnTo>
                  <a:lnTo>
                    <a:pt x="30" y="71"/>
                  </a:lnTo>
                  <a:lnTo>
                    <a:pt x="19" y="75"/>
                  </a:lnTo>
                  <a:lnTo>
                    <a:pt x="7" y="8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" name="その他"/>
            <p:cNvSpPr>
              <a:spLocks/>
            </p:cNvSpPr>
            <p:nvPr/>
          </p:nvSpPr>
          <p:spPr bwMode="auto">
            <a:xfrm>
              <a:off x="1562" y="2414"/>
              <a:ext cx="388" cy="502"/>
            </a:xfrm>
            <a:custGeom>
              <a:avLst/>
              <a:gdLst/>
              <a:ahLst/>
              <a:cxnLst>
                <a:cxn ang="0">
                  <a:pos x="170" y="214"/>
                </a:cxn>
                <a:cxn ang="0">
                  <a:pos x="126" y="239"/>
                </a:cxn>
                <a:cxn ang="0">
                  <a:pos x="170" y="240"/>
                </a:cxn>
                <a:cxn ang="0">
                  <a:pos x="156" y="276"/>
                </a:cxn>
                <a:cxn ang="0">
                  <a:pos x="132" y="312"/>
                </a:cxn>
                <a:cxn ang="0">
                  <a:pos x="110" y="330"/>
                </a:cxn>
                <a:cxn ang="0">
                  <a:pos x="106" y="356"/>
                </a:cxn>
                <a:cxn ang="0">
                  <a:pos x="110" y="382"/>
                </a:cxn>
                <a:cxn ang="0">
                  <a:pos x="124" y="410"/>
                </a:cxn>
                <a:cxn ang="0">
                  <a:pos x="92" y="434"/>
                </a:cxn>
                <a:cxn ang="0">
                  <a:pos x="110" y="462"/>
                </a:cxn>
                <a:cxn ang="0">
                  <a:pos x="146" y="470"/>
                </a:cxn>
                <a:cxn ang="0">
                  <a:pos x="176" y="472"/>
                </a:cxn>
                <a:cxn ang="0">
                  <a:pos x="160" y="416"/>
                </a:cxn>
                <a:cxn ang="0">
                  <a:pos x="176" y="380"/>
                </a:cxn>
                <a:cxn ang="0">
                  <a:pos x="194" y="404"/>
                </a:cxn>
                <a:cxn ang="0">
                  <a:pos x="172" y="430"/>
                </a:cxn>
                <a:cxn ang="0">
                  <a:pos x="188" y="460"/>
                </a:cxn>
                <a:cxn ang="0">
                  <a:pos x="172" y="490"/>
                </a:cxn>
                <a:cxn ang="0">
                  <a:pos x="198" y="494"/>
                </a:cxn>
                <a:cxn ang="0">
                  <a:pos x="228" y="478"/>
                </a:cxn>
                <a:cxn ang="0">
                  <a:pos x="240" y="454"/>
                </a:cxn>
                <a:cxn ang="0">
                  <a:pos x="240" y="434"/>
                </a:cxn>
                <a:cxn ang="0">
                  <a:pos x="260" y="456"/>
                </a:cxn>
                <a:cxn ang="0">
                  <a:pos x="286" y="424"/>
                </a:cxn>
                <a:cxn ang="0">
                  <a:pos x="296" y="392"/>
                </a:cxn>
                <a:cxn ang="0">
                  <a:pos x="300" y="348"/>
                </a:cxn>
                <a:cxn ang="0">
                  <a:pos x="318" y="310"/>
                </a:cxn>
                <a:cxn ang="0">
                  <a:pos x="330" y="278"/>
                </a:cxn>
                <a:cxn ang="0">
                  <a:pos x="334" y="258"/>
                </a:cxn>
                <a:cxn ang="0">
                  <a:pos x="372" y="218"/>
                </a:cxn>
                <a:cxn ang="0">
                  <a:pos x="388" y="196"/>
                </a:cxn>
                <a:cxn ang="0">
                  <a:pos x="378" y="170"/>
                </a:cxn>
                <a:cxn ang="0">
                  <a:pos x="366" y="142"/>
                </a:cxn>
                <a:cxn ang="0">
                  <a:pos x="352" y="126"/>
                </a:cxn>
                <a:cxn ang="0">
                  <a:pos x="322" y="118"/>
                </a:cxn>
                <a:cxn ang="0">
                  <a:pos x="346" y="94"/>
                </a:cxn>
                <a:cxn ang="0">
                  <a:pos x="340" y="66"/>
                </a:cxn>
                <a:cxn ang="0">
                  <a:pos x="304" y="62"/>
                </a:cxn>
                <a:cxn ang="0">
                  <a:pos x="274" y="76"/>
                </a:cxn>
                <a:cxn ang="0">
                  <a:pos x="248" y="38"/>
                </a:cxn>
                <a:cxn ang="0">
                  <a:pos x="230" y="16"/>
                </a:cxn>
                <a:cxn ang="0">
                  <a:pos x="209" y="11"/>
                </a:cxn>
                <a:cxn ang="0">
                  <a:pos x="174" y="12"/>
                </a:cxn>
                <a:cxn ang="0">
                  <a:pos x="160" y="48"/>
                </a:cxn>
                <a:cxn ang="0">
                  <a:pos x="154" y="80"/>
                </a:cxn>
                <a:cxn ang="0">
                  <a:pos x="134" y="50"/>
                </a:cxn>
                <a:cxn ang="0">
                  <a:pos x="104" y="59"/>
                </a:cxn>
                <a:cxn ang="0">
                  <a:pos x="75" y="61"/>
                </a:cxn>
                <a:cxn ang="0">
                  <a:pos x="53" y="83"/>
                </a:cxn>
                <a:cxn ang="0">
                  <a:pos x="12" y="101"/>
                </a:cxn>
                <a:cxn ang="0">
                  <a:pos x="2" y="130"/>
                </a:cxn>
                <a:cxn ang="0">
                  <a:pos x="36" y="130"/>
                </a:cxn>
                <a:cxn ang="0">
                  <a:pos x="75" y="153"/>
                </a:cxn>
                <a:cxn ang="0">
                  <a:pos x="87" y="195"/>
                </a:cxn>
                <a:cxn ang="0">
                  <a:pos x="102" y="177"/>
                </a:cxn>
                <a:cxn ang="0">
                  <a:pos x="94" y="132"/>
                </a:cxn>
                <a:cxn ang="0">
                  <a:pos x="128" y="102"/>
                </a:cxn>
                <a:cxn ang="0">
                  <a:pos x="152" y="118"/>
                </a:cxn>
                <a:cxn ang="0">
                  <a:pos x="150" y="150"/>
                </a:cxn>
                <a:cxn ang="0">
                  <a:pos x="172" y="200"/>
                </a:cxn>
              </a:cxnLst>
              <a:rect l="0" t="0" r="r" b="b"/>
              <a:pathLst>
                <a:path w="388" h="502">
                  <a:moveTo>
                    <a:pt x="172" y="200"/>
                  </a:moveTo>
                  <a:lnTo>
                    <a:pt x="170" y="214"/>
                  </a:lnTo>
                  <a:lnTo>
                    <a:pt x="141" y="220"/>
                  </a:lnTo>
                  <a:lnTo>
                    <a:pt x="126" y="239"/>
                  </a:lnTo>
                  <a:lnTo>
                    <a:pt x="140" y="242"/>
                  </a:lnTo>
                  <a:lnTo>
                    <a:pt x="170" y="240"/>
                  </a:lnTo>
                  <a:lnTo>
                    <a:pt x="166" y="260"/>
                  </a:lnTo>
                  <a:lnTo>
                    <a:pt x="156" y="276"/>
                  </a:lnTo>
                  <a:lnTo>
                    <a:pt x="142" y="294"/>
                  </a:lnTo>
                  <a:lnTo>
                    <a:pt x="132" y="312"/>
                  </a:lnTo>
                  <a:lnTo>
                    <a:pt x="114" y="316"/>
                  </a:lnTo>
                  <a:lnTo>
                    <a:pt x="110" y="330"/>
                  </a:lnTo>
                  <a:lnTo>
                    <a:pt x="110" y="342"/>
                  </a:lnTo>
                  <a:lnTo>
                    <a:pt x="106" y="356"/>
                  </a:lnTo>
                  <a:lnTo>
                    <a:pt x="102" y="370"/>
                  </a:lnTo>
                  <a:lnTo>
                    <a:pt x="110" y="382"/>
                  </a:lnTo>
                  <a:lnTo>
                    <a:pt x="120" y="396"/>
                  </a:lnTo>
                  <a:lnTo>
                    <a:pt x="124" y="410"/>
                  </a:lnTo>
                  <a:lnTo>
                    <a:pt x="116" y="426"/>
                  </a:lnTo>
                  <a:lnTo>
                    <a:pt x="92" y="434"/>
                  </a:lnTo>
                  <a:lnTo>
                    <a:pt x="102" y="450"/>
                  </a:lnTo>
                  <a:lnTo>
                    <a:pt x="110" y="462"/>
                  </a:lnTo>
                  <a:lnTo>
                    <a:pt x="128" y="462"/>
                  </a:lnTo>
                  <a:lnTo>
                    <a:pt x="146" y="470"/>
                  </a:lnTo>
                  <a:lnTo>
                    <a:pt x="156" y="478"/>
                  </a:lnTo>
                  <a:lnTo>
                    <a:pt x="176" y="472"/>
                  </a:lnTo>
                  <a:lnTo>
                    <a:pt x="164" y="446"/>
                  </a:lnTo>
                  <a:lnTo>
                    <a:pt x="160" y="416"/>
                  </a:lnTo>
                  <a:lnTo>
                    <a:pt x="164" y="398"/>
                  </a:lnTo>
                  <a:lnTo>
                    <a:pt x="176" y="380"/>
                  </a:lnTo>
                  <a:lnTo>
                    <a:pt x="194" y="390"/>
                  </a:lnTo>
                  <a:lnTo>
                    <a:pt x="194" y="404"/>
                  </a:lnTo>
                  <a:lnTo>
                    <a:pt x="178" y="418"/>
                  </a:lnTo>
                  <a:lnTo>
                    <a:pt x="172" y="430"/>
                  </a:lnTo>
                  <a:lnTo>
                    <a:pt x="184" y="442"/>
                  </a:lnTo>
                  <a:lnTo>
                    <a:pt x="188" y="460"/>
                  </a:lnTo>
                  <a:lnTo>
                    <a:pt x="186" y="476"/>
                  </a:lnTo>
                  <a:lnTo>
                    <a:pt x="172" y="490"/>
                  </a:lnTo>
                  <a:lnTo>
                    <a:pt x="168" y="502"/>
                  </a:lnTo>
                  <a:lnTo>
                    <a:pt x="198" y="494"/>
                  </a:lnTo>
                  <a:lnTo>
                    <a:pt x="214" y="496"/>
                  </a:lnTo>
                  <a:lnTo>
                    <a:pt x="228" y="478"/>
                  </a:lnTo>
                  <a:lnTo>
                    <a:pt x="242" y="470"/>
                  </a:lnTo>
                  <a:lnTo>
                    <a:pt x="240" y="454"/>
                  </a:lnTo>
                  <a:lnTo>
                    <a:pt x="228" y="450"/>
                  </a:lnTo>
                  <a:lnTo>
                    <a:pt x="240" y="434"/>
                  </a:lnTo>
                  <a:lnTo>
                    <a:pt x="256" y="444"/>
                  </a:lnTo>
                  <a:lnTo>
                    <a:pt x="260" y="456"/>
                  </a:lnTo>
                  <a:lnTo>
                    <a:pt x="276" y="446"/>
                  </a:lnTo>
                  <a:lnTo>
                    <a:pt x="286" y="424"/>
                  </a:lnTo>
                  <a:lnTo>
                    <a:pt x="286" y="410"/>
                  </a:lnTo>
                  <a:lnTo>
                    <a:pt x="296" y="392"/>
                  </a:lnTo>
                  <a:lnTo>
                    <a:pt x="296" y="370"/>
                  </a:lnTo>
                  <a:lnTo>
                    <a:pt x="300" y="348"/>
                  </a:lnTo>
                  <a:lnTo>
                    <a:pt x="306" y="332"/>
                  </a:lnTo>
                  <a:lnTo>
                    <a:pt x="318" y="310"/>
                  </a:lnTo>
                  <a:lnTo>
                    <a:pt x="324" y="290"/>
                  </a:lnTo>
                  <a:lnTo>
                    <a:pt x="330" y="278"/>
                  </a:lnTo>
                  <a:lnTo>
                    <a:pt x="342" y="272"/>
                  </a:lnTo>
                  <a:lnTo>
                    <a:pt x="334" y="258"/>
                  </a:lnTo>
                  <a:lnTo>
                    <a:pt x="344" y="244"/>
                  </a:lnTo>
                  <a:lnTo>
                    <a:pt x="372" y="218"/>
                  </a:lnTo>
                  <a:lnTo>
                    <a:pt x="382" y="208"/>
                  </a:lnTo>
                  <a:lnTo>
                    <a:pt x="388" y="196"/>
                  </a:lnTo>
                  <a:lnTo>
                    <a:pt x="384" y="180"/>
                  </a:lnTo>
                  <a:lnTo>
                    <a:pt x="378" y="170"/>
                  </a:lnTo>
                  <a:lnTo>
                    <a:pt x="386" y="152"/>
                  </a:lnTo>
                  <a:lnTo>
                    <a:pt x="366" y="142"/>
                  </a:lnTo>
                  <a:lnTo>
                    <a:pt x="368" y="128"/>
                  </a:lnTo>
                  <a:lnTo>
                    <a:pt x="352" y="126"/>
                  </a:lnTo>
                  <a:lnTo>
                    <a:pt x="332" y="126"/>
                  </a:lnTo>
                  <a:lnTo>
                    <a:pt x="322" y="118"/>
                  </a:lnTo>
                  <a:lnTo>
                    <a:pt x="334" y="106"/>
                  </a:lnTo>
                  <a:lnTo>
                    <a:pt x="346" y="94"/>
                  </a:lnTo>
                  <a:lnTo>
                    <a:pt x="350" y="82"/>
                  </a:lnTo>
                  <a:lnTo>
                    <a:pt x="340" y="66"/>
                  </a:lnTo>
                  <a:lnTo>
                    <a:pt x="320" y="54"/>
                  </a:lnTo>
                  <a:lnTo>
                    <a:pt x="304" y="62"/>
                  </a:lnTo>
                  <a:lnTo>
                    <a:pt x="292" y="72"/>
                  </a:lnTo>
                  <a:lnTo>
                    <a:pt x="274" y="76"/>
                  </a:lnTo>
                  <a:lnTo>
                    <a:pt x="254" y="56"/>
                  </a:lnTo>
                  <a:lnTo>
                    <a:pt x="248" y="38"/>
                  </a:lnTo>
                  <a:lnTo>
                    <a:pt x="248" y="20"/>
                  </a:lnTo>
                  <a:lnTo>
                    <a:pt x="230" y="16"/>
                  </a:lnTo>
                  <a:lnTo>
                    <a:pt x="230" y="0"/>
                  </a:lnTo>
                  <a:lnTo>
                    <a:pt x="209" y="11"/>
                  </a:lnTo>
                  <a:lnTo>
                    <a:pt x="188" y="8"/>
                  </a:lnTo>
                  <a:lnTo>
                    <a:pt x="174" y="12"/>
                  </a:lnTo>
                  <a:lnTo>
                    <a:pt x="156" y="30"/>
                  </a:lnTo>
                  <a:lnTo>
                    <a:pt x="160" y="48"/>
                  </a:lnTo>
                  <a:lnTo>
                    <a:pt x="172" y="58"/>
                  </a:lnTo>
                  <a:lnTo>
                    <a:pt x="154" y="80"/>
                  </a:lnTo>
                  <a:lnTo>
                    <a:pt x="144" y="64"/>
                  </a:lnTo>
                  <a:lnTo>
                    <a:pt x="134" y="50"/>
                  </a:lnTo>
                  <a:lnTo>
                    <a:pt x="118" y="56"/>
                  </a:lnTo>
                  <a:lnTo>
                    <a:pt x="104" y="59"/>
                  </a:lnTo>
                  <a:lnTo>
                    <a:pt x="89" y="59"/>
                  </a:lnTo>
                  <a:lnTo>
                    <a:pt x="75" y="61"/>
                  </a:lnTo>
                  <a:lnTo>
                    <a:pt x="69" y="73"/>
                  </a:lnTo>
                  <a:lnTo>
                    <a:pt x="53" y="83"/>
                  </a:lnTo>
                  <a:lnTo>
                    <a:pt x="33" y="89"/>
                  </a:lnTo>
                  <a:lnTo>
                    <a:pt x="12" y="101"/>
                  </a:lnTo>
                  <a:lnTo>
                    <a:pt x="0" y="116"/>
                  </a:lnTo>
                  <a:lnTo>
                    <a:pt x="2" y="130"/>
                  </a:lnTo>
                  <a:lnTo>
                    <a:pt x="35" y="119"/>
                  </a:lnTo>
                  <a:lnTo>
                    <a:pt x="36" y="130"/>
                  </a:lnTo>
                  <a:lnTo>
                    <a:pt x="55" y="138"/>
                  </a:lnTo>
                  <a:lnTo>
                    <a:pt x="75" y="153"/>
                  </a:lnTo>
                  <a:lnTo>
                    <a:pt x="72" y="178"/>
                  </a:lnTo>
                  <a:lnTo>
                    <a:pt x="87" y="195"/>
                  </a:lnTo>
                  <a:lnTo>
                    <a:pt x="102" y="195"/>
                  </a:lnTo>
                  <a:lnTo>
                    <a:pt x="102" y="177"/>
                  </a:lnTo>
                  <a:lnTo>
                    <a:pt x="117" y="163"/>
                  </a:lnTo>
                  <a:lnTo>
                    <a:pt x="94" y="132"/>
                  </a:lnTo>
                  <a:lnTo>
                    <a:pt x="109" y="115"/>
                  </a:lnTo>
                  <a:lnTo>
                    <a:pt x="128" y="102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50" y="136"/>
                  </a:lnTo>
                  <a:lnTo>
                    <a:pt x="150" y="150"/>
                  </a:lnTo>
                  <a:lnTo>
                    <a:pt x="156" y="181"/>
                  </a:lnTo>
                  <a:lnTo>
                    <a:pt x="172" y="2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1" name="その他"/>
            <p:cNvSpPr>
              <a:spLocks/>
            </p:cNvSpPr>
            <p:nvPr/>
          </p:nvSpPr>
          <p:spPr bwMode="auto">
            <a:xfrm>
              <a:off x="1577" y="2768"/>
              <a:ext cx="56" cy="45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36" y="7"/>
                </a:cxn>
                <a:cxn ang="0">
                  <a:pos x="48" y="0"/>
                </a:cxn>
                <a:cxn ang="0">
                  <a:pos x="36" y="22"/>
                </a:cxn>
                <a:cxn ang="0">
                  <a:pos x="18" y="45"/>
                </a:cxn>
                <a:cxn ang="0">
                  <a:pos x="3" y="39"/>
                </a:cxn>
                <a:cxn ang="0">
                  <a:pos x="13" y="25"/>
                </a:cxn>
                <a:cxn ang="0">
                  <a:pos x="18" y="19"/>
                </a:cxn>
              </a:cxnLst>
              <a:rect l="0" t="0" r="r" b="b"/>
              <a:pathLst>
                <a:path w="56" h="45">
                  <a:moveTo>
                    <a:pt x="18" y="19"/>
                  </a:moveTo>
                  <a:cubicBezTo>
                    <a:pt x="24" y="15"/>
                    <a:pt x="30" y="11"/>
                    <a:pt x="36" y="7"/>
                  </a:cubicBezTo>
                  <a:cubicBezTo>
                    <a:pt x="40" y="2"/>
                    <a:pt x="42" y="1"/>
                    <a:pt x="48" y="0"/>
                  </a:cubicBezTo>
                  <a:cubicBezTo>
                    <a:pt x="56" y="11"/>
                    <a:pt x="45" y="16"/>
                    <a:pt x="36" y="22"/>
                  </a:cubicBezTo>
                  <a:cubicBezTo>
                    <a:pt x="32" y="33"/>
                    <a:pt x="29" y="40"/>
                    <a:pt x="18" y="45"/>
                  </a:cubicBezTo>
                  <a:cubicBezTo>
                    <a:pt x="12" y="43"/>
                    <a:pt x="8" y="43"/>
                    <a:pt x="3" y="39"/>
                  </a:cubicBezTo>
                  <a:cubicBezTo>
                    <a:pt x="0" y="30"/>
                    <a:pt x="6" y="29"/>
                    <a:pt x="13" y="25"/>
                  </a:cubicBezTo>
                  <a:cubicBezTo>
                    <a:pt x="17" y="20"/>
                    <a:pt x="15" y="22"/>
                    <a:pt x="18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2" name="その他"/>
            <p:cNvSpPr>
              <a:spLocks/>
            </p:cNvSpPr>
            <p:nvPr/>
          </p:nvSpPr>
          <p:spPr bwMode="auto">
            <a:xfrm>
              <a:off x="1637" y="2657"/>
              <a:ext cx="55" cy="81"/>
            </a:xfrm>
            <a:custGeom>
              <a:avLst/>
              <a:gdLst/>
              <a:ahLst/>
              <a:cxnLst>
                <a:cxn ang="0">
                  <a:pos x="21" y="76"/>
                </a:cxn>
                <a:cxn ang="0">
                  <a:pos x="0" y="63"/>
                </a:cxn>
                <a:cxn ang="0">
                  <a:pos x="6" y="49"/>
                </a:cxn>
                <a:cxn ang="0">
                  <a:pos x="7" y="34"/>
                </a:cxn>
                <a:cxn ang="0">
                  <a:pos x="1" y="19"/>
                </a:cxn>
                <a:cxn ang="0">
                  <a:pos x="24" y="0"/>
                </a:cxn>
                <a:cxn ang="0">
                  <a:pos x="43" y="4"/>
                </a:cxn>
                <a:cxn ang="0">
                  <a:pos x="55" y="15"/>
                </a:cxn>
                <a:cxn ang="0">
                  <a:pos x="39" y="33"/>
                </a:cxn>
                <a:cxn ang="0">
                  <a:pos x="34" y="22"/>
                </a:cxn>
                <a:cxn ang="0">
                  <a:pos x="34" y="37"/>
                </a:cxn>
                <a:cxn ang="0">
                  <a:pos x="24" y="45"/>
                </a:cxn>
                <a:cxn ang="0">
                  <a:pos x="22" y="57"/>
                </a:cxn>
                <a:cxn ang="0">
                  <a:pos x="16" y="67"/>
                </a:cxn>
                <a:cxn ang="0">
                  <a:pos x="21" y="76"/>
                </a:cxn>
              </a:cxnLst>
              <a:rect l="0" t="0" r="r" b="b"/>
              <a:pathLst>
                <a:path w="55" h="81">
                  <a:moveTo>
                    <a:pt x="21" y="76"/>
                  </a:moveTo>
                  <a:cubicBezTo>
                    <a:pt x="9" y="81"/>
                    <a:pt x="6" y="71"/>
                    <a:pt x="0" y="63"/>
                  </a:cubicBezTo>
                  <a:cubicBezTo>
                    <a:pt x="1" y="57"/>
                    <a:pt x="3" y="54"/>
                    <a:pt x="6" y="49"/>
                  </a:cubicBezTo>
                  <a:cubicBezTo>
                    <a:pt x="3" y="43"/>
                    <a:pt x="6" y="40"/>
                    <a:pt x="7" y="34"/>
                  </a:cubicBezTo>
                  <a:cubicBezTo>
                    <a:pt x="6" y="28"/>
                    <a:pt x="3" y="25"/>
                    <a:pt x="1" y="19"/>
                  </a:cubicBezTo>
                  <a:cubicBezTo>
                    <a:pt x="7" y="8"/>
                    <a:pt x="11" y="2"/>
                    <a:pt x="24" y="0"/>
                  </a:cubicBezTo>
                  <a:cubicBezTo>
                    <a:pt x="31" y="1"/>
                    <a:pt x="36" y="3"/>
                    <a:pt x="43" y="4"/>
                  </a:cubicBezTo>
                  <a:cubicBezTo>
                    <a:pt x="50" y="8"/>
                    <a:pt x="54" y="6"/>
                    <a:pt x="55" y="15"/>
                  </a:cubicBezTo>
                  <a:cubicBezTo>
                    <a:pt x="51" y="21"/>
                    <a:pt x="45" y="30"/>
                    <a:pt x="39" y="33"/>
                  </a:cubicBezTo>
                  <a:cubicBezTo>
                    <a:pt x="34" y="25"/>
                    <a:pt x="43" y="26"/>
                    <a:pt x="34" y="22"/>
                  </a:cubicBezTo>
                  <a:cubicBezTo>
                    <a:pt x="27" y="27"/>
                    <a:pt x="27" y="32"/>
                    <a:pt x="34" y="37"/>
                  </a:cubicBezTo>
                  <a:cubicBezTo>
                    <a:pt x="33" y="44"/>
                    <a:pt x="30" y="42"/>
                    <a:pt x="24" y="45"/>
                  </a:cubicBezTo>
                  <a:cubicBezTo>
                    <a:pt x="30" y="50"/>
                    <a:pt x="29" y="54"/>
                    <a:pt x="22" y="57"/>
                  </a:cubicBezTo>
                  <a:cubicBezTo>
                    <a:pt x="14" y="53"/>
                    <a:pt x="20" y="61"/>
                    <a:pt x="16" y="67"/>
                  </a:cubicBezTo>
                  <a:cubicBezTo>
                    <a:pt x="18" y="74"/>
                    <a:pt x="17" y="72"/>
                    <a:pt x="21" y="7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3" name="その他"/>
            <p:cNvSpPr>
              <a:spLocks/>
            </p:cNvSpPr>
            <p:nvPr/>
          </p:nvSpPr>
          <p:spPr bwMode="auto">
            <a:xfrm>
              <a:off x="1592" y="2560"/>
              <a:ext cx="116" cy="9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5" y="2"/>
                </a:cxn>
                <a:cxn ang="0">
                  <a:pos x="28" y="17"/>
                </a:cxn>
                <a:cxn ang="0">
                  <a:pos x="28" y="32"/>
                </a:cxn>
                <a:cxn ang="0">
                  <a:pos x="39" y="49"/>
                </a:cxn>
                <a:cxn ang="0">
                  <a:pos x="57" y="59"/>
                </a:cxn>
                <a:cxn ang="0">
                  <a:pos x="72" y="59"/>
                </a:cxn>
                <a:cxn ang="0">
                  <a:pos x="96" y="46"/>
                </a:cxn>
                <a:cxn ang="0">
                  <a:pos x="93" y="71"/>
                </a:cxn>
                <a:cxn ang="0">
                  <a:pos x="79" y="92"/>
                </a:cxn>
                <a:cxn ang="0">
                  <a:pos x="73" y="79"/>
                </a:cxn>
                <a:cxn ang="0">
                  <a:pos x="67" y="64"/>
                </a:cxn>
                <a:cxn ang="0">
                  <a:pos x="49" y="74"/>
                </a:cxn>
                <a:cxn ang="0">
                  <a:pos x="27" y="94"/>
                </a:cxn>
                <a:cxn ang="0">
                  <a:pos x="30" y="79"/>
                </a:cxn>
                <a:cxn ang="0">
                  <a:pos x="31" y="65"/>
                </a:cxn>
                <a:cxn ang="0">
                  <a:pos x="16" y="53"/>
                </a:cxn>
                <a:cxn ang="0">
                  <a:pos x="1" y="34"/>
                </a:cxn>
                <a:cxn ang="0">
                  <a:pos x="3" y="13"/>
                </a:cxn>
              </a:cxnLst>
              <a:rect l="0" t="0" r="r" b="b"/>
              <a:pathLst>
                <a:path w="116" h="94">
                  <a:moveTo>
                    <a:pt x="3" y="13"/>
                  </a:moveTo>
                  <a:cubicBezTo>
                    <a:pt x="4" y="4"/>
                    <a:pt x="5" y="0"/>
                    <a:pt x="15" y="2"/>
                  </a:cubicBezTo>
                  <a:cubicBezTo>
                    <a:pt x="18" y="7"/>
                    <a:pt x="23" y="13"/>
                    <a:pt x="28" y="17"/>
                  </a:cubicBezTo>
                  <a:cubicBezTo>
                    <a:pt x="32" y="23"/>
                    <a:pt x="31" y="26"/>
                    <a:pt x="28" y="32"/>
                  </a:cubicBezTo>
                  <a:cubicBezTo>
                    <a:pt x="26" y="41"/>
                    <a:pt x="32" y="45"/>
                    <a:pt x="39" y="49"/>
                  </a:cubicBezTo>
                  <a:cubicBezTo>
                    <a:pt x="44" y="55"/>
                    <a:pt x="50" y="58"/>
                    <a:pt x="57" y="59"/>
                  </a:cubicBezTo>
                  <a:cubicBezTo>
                    <a:pt x="63" y="55"/>
                    <a:pt x="65" y="58"/>
                    <a:pt x="72" y="59"/>
                  </a:cubicBezTo>
                  <a:cubicBezTo>
                    <a:pt x="82" y="67"/>
                    <a:pt x="87" y="51"/>
                    <a:pt x="96" y="46"/>
                  </a:cubicBezTo>
                  <a:cubicBezTo>
                    <a:pt x="116" y="49"/>
                    <a:pt x="102" y="64"/>
                    <a:pt x="93" y="71"/>
                  </a:cubicBezTo>
                  <a:cubicBezTo>
                    <a:pt x="90" y="79"/>
                    <a:pt x="87" y="87"/>
                    <a:pt x="79" y="92"/>
                  </a:cubicBezTo>
                  <a:cubicBezTo>
                    <a:pt x="73" y="88"/>
                    <a:pt x="72" y="87"/>
                    <a:pt x="73" y="79"/>
                  </a:cubicBezTo>
                  <a:cubicBezTo>
                    <a:pt x="72" y="73"/>
                    <a:pt x="71" y="69"/>
                    <a:pt x="67" y="64"/>
                  </a:cubicBezTo>
                  <a:cubicBezTo>
                    <a:pt x="61" y="68"/>
                    <a:pt x="56" y="73"/>
                    <a:pt x="49" y="74"/>
                  </a:cubicBezTo>
                  <a:cubicBezTo>
                    <a:pt x="40" y="81"/>
                    <a:pt x="38" y="89"/>
                    <a:pt x="27" y="94"/>
                  </a:cubicBezTo>
                  <a:cubicBezTo>
                    <a:pt x="18" y="91"/>
                    <a:pt x="26" y="85"/>
                    <a:pt x="30" y="79"/>
                  </a:cubicBezTo>
                  <a:cubicBezTo>
                    <a:pt x="27" y="73"/>
                    <a:pt x="30" y="72"/>
                    <a:pt x="31" y="65"/>
                  </a:cubicBezTo>
                  <a:cubicBezTo>
                    <a:pt x="30" y="57"/>
                    <a:pt x="23" y="57"/>
                    <a:pt x="16" y="53"/>
                  </a:cubicBezTo>
                  <a:cubicBezTo>
                    <a:pt x="11" y="46"/>
                    <a:pt x="6" y="41"/>
                    <a:pt x="1" y="34"/>
                  </a:cubicBezTo>
                  <a:cubicBezTo>
                    <a:pt x="0" y="27"/>
                    <a:pt x="0" y="20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4" name="その他"/>
            <p:cNvSpPr>
              <a:spLocks/>
            </p:cNvSpPr>
            <p:nvPr/>
          </p:nvSpPr>
          <p:spPr bwMode="auto">
            <a:xfrm>
              <a:off x="1449" y="2585"/>
              <a:ext cx="54" cy="56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14" y="13"/>
                </a:cxn>
                <a:cxn ang="0">
                  <a:pos x="14" y="30"/>
                </a:cxn>
                <a:cxn ang="0">
                  <a:pos x="0" y="46"/>
                </a:cxn>
                <a:cxn ang="0">
                  <a:pos x="24" y="51"/>
                </a:cxn>
                <a:cxn ang="0">
                  <a:pos x="38" y="43"/>
                </a:cxn>
                <a:cxn ang="0">
                  <a:pos x="47" y="34"/>
                </a:cxn>
                <a:cxn ang="0">
                  <a:pos x="51" y="16"/>
                </a:cxn>
                <a:cxn ang="0">
                  <a:pos x="42" y="3"/>
                </a:cxn>
                <a:cxn ang="0">
                  <a:pos x="29" y="18"/>
                </a:cxn>
              </a:cxnLst>
              <a:rect l="0" t="0" r="r" b="b"/>
              <a:pathLst>
                <a:path w="54" h="56">
                  <a:moveTo>
                    <a:pt x="29" y="18"/>
                  </a:moveTo>
                  <a:cubicBezTo>
                    <a:pt x="24" y="16"/>
                    <a:pt x="19" y="15"/>
                    <a:pt x="14" y="13"/>
                  </a:cubicBezTo>
                  <a:cubicBezTo>
                    <a:pt x="10" y="20"/>
                    <a:pt x="11" y="23"/>
                    <a:pt x="14" y="30"/>
                  </a:cubicBezTo>
                  <a:cubicBezTo>
                    <a:pt x="9" y="36"/>
                    <a:pt x="7" y="42"/>
                    <a:pt x="0" y="46"/>
                  </a:cubicBezTo>
                  <a:cubicBezTo>
                    <a:pt x="6" y="56"/>
                    <a:pt x="12" y="52"/>
                    <a:pt x="24" y="51"/>
                  </a:cubicBezTo>
                  <a:cubicBezTo>
                    <a:pt x="29" y="48"/>
                    <a:pt x="33" y="45"/>
                    <a:pt x="38" y="43"/>
                  </a:cubicBezTo>
                  <a:cubicBezTo>
                    <a:pt x="47" y="48"/>
                    <a:pt x="48" y="43"/>
                    <a:pt x="47" y="34"/>
                  </a:cubicBezTo>
                  <a:cubicBezTo>
                    <a:pt x="49" y="22"/>
                    <a:pt x="54" y="28"/>
                    <a:pt x="51" y="16"/>
                  </a:cubicBezTo>
                  <a:cubicBezTo>
                    <a:pt x="50" y="7"/>
                    <a:pt x="52" y="0"/>
                    <a:pt x="42" y="3"/>
                  </a:cubicBezTo>
                  <a:cubicBezTo>
                    <a:pt x="40" y="16"/>
                    <a:pt x="38" y="12"/>
                    <a:pt x="29" y="1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5" name="その他"/>
            <p:cNvSpPr>
              <a:spLocks/>
            </p:cNvSpPr>
            <p:nvPr/>
          </p:nvSpPr>
          <p:spPr bwMode="auto">
            <a:xfrm>
              <a:off x="1504" y="2514"/>
              <a:ext cx="49" cy="89"/>
            </a:xfrm>
            <a:custGeom>
              <a:avLst/>
              <a:gdLst/>
              <a:ahLst/>
              <a:cxnLst>
                <a:cxn ang="0">
                  <a:pos x="8" y="74"/>
                </a:cxn>
                <a:cxn ang="0">
                  <a:pos x="4" y="63"/>
                </a:cxn>
                <a:cxn ang="0">
                  <a:pos x="22" y="44"/>
                </a:cxn>
                <a:cxn ang="0">
                  <a:pos x="20" y="6"/>
                </a:cxn>
                <a:cxn ang="0">
                  <a:pos x="34" y="5"/>
                </a:cxn>
                <a:cxn ang="0">
                  <a:pos x="31" y="17"/>
                </a:cxn>
                <a:cxn ang="0">
                  <a:pos x="31" y="30"/>
                </a:cxn>
                <a:cxn ang="0">
                  <a:pos x="44" y="50"/>
                </a:cxn>
                <a:cxn ang="0">
                  <a:pos x="26" y="72"/>
                </a:cxn>
                <a:cxn ang="0">
                  <a:pos x="22" y="86"/>
                </a:cxn>
                <a:cxn ang="0">
                  <a:pos x="5" y="89"/>
                </a:cxn>
                <a:cxn ang="0">
                  <a:pos x="8" y="74"/>
                </a:cxn>
              </a:cxnLst>
              <a:rect l="0" t="0" r="r" b="b"/>
              <a:pathLst>
                <a:path w="49" h="89">
                  <a:moveTo>
                    <a:pt x="8" y="74"/>
                  </a:moveTo>
                  <a:cubicBezTo>
                    <a:pt x="2" y="71"/>
                    <a:pt x="1" y="69"/>
                    <a:pt x="4" y="63"/>
                  </a:cubicBezTo>
                  <a:cubicBezTo>
                    <a:pt x="6" y="53"/>
                    <a:pt x="13" y="49"/>
                    <a:pt x="22" y="44"/>
                  </a:cubicBezTo>
                  <a:cubicBezTo>
                    <a:pt x="28" y="35"/>
                    <a:pt x="24" y="17"/>
                    <a:pt x="20" y="6"/>
                  </a:cubicBezTo>
                  <a:cubicBezTo>
                    <a:pt x="25" y="0"/>
                    <a:pt x="28" y="2"/>
                    <a:pt x="34" y="5"/>
                  </a:cubicBezTo>
                  <a:cubicBezTo>
                    <a:pt x="38" y="11"/>
                    <a:pt x="37" y="13"/>
                    <a:pt x="31" y="17"/>
                  </a:cubicBezTo>
                  <a:cubicBezTo>
                    <a:pt x="28" y="23"/>
                    <a:pt x="27" y="25"/>
                    <a:pt x="31" y="30"/>
                  </a:cubicBezTo>
                  <a:cubicBezTo>
                    <a:pt x="27" y="43"/>
                    <a:pt x="36" y="44"/>
                    <a:pt x="44" y="50"/>
                  </a:cubicBezTo>
                  <a:cubicBezTo>
                    <a:pt x="49" y="61"/>
                    <a:pt x="34" y="67"/>
                    <a:pt x="26" y="72"/>
                  </a:cubicBezTo>
                  <a:cubicBezTo>
                    <a:pt x="29" y="82"/>
                    <a:pt x="24" y="77"/>
                    <a:pt x="22" y="86"/>
                  </a:cubicBezTo>
                  <a:cubicBezTo>
                    <a:pt x="13" y="84"/>
                    <a:pt x="13" y="84"/>
                    <a:pt x="5" y="89"/>
                  </a:cubicBezTo>
                  <a:cubicBezTo>
                    <a:pt x="0" y="80"/>
                    <a:pt x="8" y="84"/>
                    <a:pt x="8" y="7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6" name="その他"/>
            <p:cNvSpPr>
              <a:spLocks/>
            </p:cNvSpPr>
            <p:nvPr/>
          </p:nvSpPr>
          <p:spPr bwMode="auto">
            <a:xfrm>
              <a:off x="1674" y="3006"/>
              <a:ext cx="54" cy="48"/>
            </a:xfrm>
            <a:custGeom>
              <a:avLst/>
              <a:gdLst/>
              <a:ahLst/>
              <a:cxnLst>
                <a:cxn ang="0">
                  <a:pos x="15" y="11"/>
                </a:cxn>
                <a:cxn ang="0">
                  <a:pos x="27" y="0"/>
                </a:cxn>
                <a:cxn ang="0">
                  <a:pos x="41" y="14"/>
                </a:cxn>
                <a:cxn ang="0">
                  <a:pos x="51" y="20"/>
                </a:cxn>
                <a:cxn ang="0">
                  <a:pos x="44" y="35"/>
                </a:cxn>
                <a:cxn ang="0">
                  <a:pos x="30" y="48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15" y="11"/>
                </a:cxn>
              </a:cxnLst>
              <a:rect l="0" t="0" r="r" b="b"/>
              <a:pathLst>
                <a:path w="54" h="48">
                  <a:moveTo>
                    <a:pt x="15" y="11"/>
                  </a:moveTo>
                  <a:cubicBezTo>
                    <a:pt x="19" y="7"/>
                    <a:pt x="22" y="3"/>
                    <a:pt x="27" y="0"/>
                  </a:cubicBezTo>
                  <a:cubicBezTo>
                    <a:pt x="36" y="4"/>
                    <a:pt x="35" y="8"/>
                    <a:pt x="41" y="14"/>
                  </a:cubicBezTo>
                  <a:cubicBezTo>
                    <a:pt x="44" y="17"/>
                    <a:pt x="48" y="18"/>
                    <a:pt x="51" y="20"/>
                  </a:cubicBezTo>
                  <a:cubicBezTo>
                    <a:pt x="54" y="27"/>
                    <a:pt x="50" y="32"/>
                    <a:pt x="44" y="35"/>
                  </a:cubicBezTo>
                  <a:cubicBezTo>
                    <a:pt x="39" y="42"/>
                    <a:pt x="39" y="46"/>
                    <a:pt x="30" y="48"/>
                  </a:cubicBezTo>
                  <a:cubicBezTo>
                    <a:pt x="15" y="47"/>
                    <a:pt x="11" y="38"/>
                    <a:pt x="0" y="29"/>
                  </a:cubicBezTo>
                  <a:cubicBezTo>
                    <a:pt x="1" y="25"/>
                    <a:pt x="0" y="21"/>
                    <a:pt x="2" y="17"/>
                  </a:cubicBezTo>
                  <a:cubicBezTo>
                    <a:pt x="3" y="14"/>
                    <a:pt x="15" y="8"/>
                    <a:pt x="15" y="1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7" name="その他"/>
            <p:cNvSpPr>
              <a:spLocks/>
            </p:cNvSpPr>
            <p:nvPr/>
          </p:nvSpPr>
          <p:spPr bwMode="auto">
            <a:xfrm>
              <a:off x="1752" y="2948"/>
              <a:ext cx="41" cy="8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8" y="55"/>
                </a:cxn>
                <a:cxn ang="0">
                  <a:pos x="26" y="10"/>
                </a:cxn>
                <a:cxn ang="0">
                  <a:pos x="38" y="1"/>
                </a:cxn>
                <a:cxn ang="0">
                  <a:pos x="38" y="21"/>
                </a:cxn>
                <a:cxn ang="0">
                  <a:pos x="24" y="52"/>
                </a:cxn>
                <a:cxn ang="0">
                  <a:pos x="11" y="85"/>
                </a:cxn>
                <a:cxn ang="0">
                  <a:pos x="0" y="78"/>
                </a:cxn>
              </a:cxnLst>
              <a:rect l="0" t="0" r="r" b="b"/>
              <a:pathLst>
                <a:path w="41" h="85">
                  <a:moveTo>
                    <a:pt x="0" y="78"/>
                  </a:moveTo>
                  <a:cubicBezTo>
                    <a:pt x="2" y="64"/>
                    <a:pt x="2" y="65"/>
                    <a:pt x="8" y="55"/>
                  </a:cubicBezTo>
                  <a:cubicBezTo>
                    <a:pt x="4" y="28"/>
                    <a:pt x="14" y="30"/>
                    <a:pt x="26" y="10"/>
                  </a:cubicBezTo>
                  <a:cubicBezTo>
                    <a:pt x="28" y="0"/>
                    <a:pt x="28" y="0"/>
                    <a:pt x="38" y="1"/>
                  </a:cubicBezTo>
                  <a:cubicBezTo>
                    <a:pt x="40" y="10"/>
                    <a:pt x="40" y="12"/>
                    <a:pt x="38" y="21"/>
                  </a:cubicBezTo>
                  <a:cubicBezTo>
                    <a:pt x="41" y="37"/>
                    <a:pt x="35" y="43"/>
                    <a:pt x="24" y="52"/>
                  </a:cubicBezTo>
                  <a:cubicBezTo>
                    <a:pt x="18" y="63"/>
                    <a:pt x="21" y="78"/>
                    <a:pt x="11" y="85"/>
                  </a:cubicBezTo>
                  <a:cubicBezTo>
                    <a:pt x="3" y="84"/>
                    <a:pt x="0" y="73"/>
                    <a:pt x="0" y="7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8" name="その他"/>
            <p:cNvSpPr>
              <a:spLocks/>
            </p:cNvSpPr>
            <p:nvPr/>
          </p:nvSpPr>
          <p:spPr bwMode="auto">
            <a:xfrm>
              <a:off x="450" y="3926"/>
              <a:ext cx="32" cy="27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7" y="0"/>
                </a:cxn>
                <a:cxn ang="0">
                  <a:pos x="32" y="9"/>
                </a:cxn>
                <a:cxn ang="0">
                  <a:pos x="26" y="27"/>
                </a:cxn>
                <a:cxn ang="0">
                  <a:pos x="3" y="15"/>
                </a:cxn>
                <a:cxn ang="0">
                  <a:pos x="5" y="13"/>
                </a:cxn>
              </a:cxnLst>
              <a:rect l="0" t="0" r="r" b="b"/>
              <a:pathLst>
                <a:path w="32" h="27">
                  <a:moveTo>
                    <a:pt x="5" y="13"/>
                  </a:moveTo>
                  <a:cubicBezTo>
                    <a:pt x="0" y="3"/>
                    <a:pt x="9" y="1"/>
                    <a:pt x="17" y="0"/>
                  </a:cubicBezTo>
                  <a:cubicBezTo>
                    <a:pt x="25" y="1"/>
                    <a:pt x="28" y="2"/>
                    <a:pt x="32" y="9"/>
                  </a:cubicBezTo>
                  <a:cubicBezTo>
                    <a:pt x="29" y="15"/>
                    <a:pt x="30" y="21"/>
                    <a:pt x="26" y="27"/>
                  </a:cubicBezTo>
                  <a:cubicBezTo>
                    <a:pt x="11" y="24"/>
                    <a:pt x="11" y="25"/>
                    <a:pt x="3" y="15"/>
                  </a:cubicBezTo>
                  <a:cubicBezTo>
                    <a:pt x="5" y="9"/>
                    <a:pt x="5" y="8"/>
                    <a:pt x="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9" name="その他"/>
            <p:cNvSpPr>
              <a:spLocks/>
            </p:cNvSpPr>
            <p:nvPr/>
          </p:nvSpPr>
          <p:spPr bwMode="auto">
            <a:xfrm>
              <a:off x="572" y="3948"/>
              <a:ext cx="54" cy="51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15" y="11"/>
                </a:cxn>
                <a:cxn ang="0">
                  <a:pos x="28" y="2"/>
                </a:cxn>
                <a:cxn ang="0">
                  <a:pos x="45" y="12"/>
                </a:cxn>
                <a:cxn ang="0">
                  <a:pos x="54" y="24"/>
                </a:cxn>
                <a:cxn ang="0">
                  <a:pos x="45" y="35"/>
                </a:cxn>
                <a:cxn ang="0">
                  <a:pos x="31" y="51"/>
                </a:cxn>
                <a:cxn ang="0">
                  <a:pos x="7" y="38"/>
                </a:cxn>
                <a:cxn ang="0">
                  <a:pos x="0" y="24"/>
                </a:cxn>
                <a:cxn ang="0">
                  <a:pos x="4" y="23"/>
                </a:cxn>
              </a:cxnLst>
              <a:rect l="0" t="0" r="r" b="b"/>
              <a:pathLst>
                <a:path w="54" h="51">
                  <a:moveTo>
                    <a:pt x="4" y="23"/>
                  </a:moveTo>
                  <a:cubicBezTo>
                    <a:pt x="10" y="20"/>
                    <a:pt x="11" y="16"/>
                    <a:pt x="15" y="11"/>
                  </a:cubicBezTo>
                  <a:cubicBezTo>
                    <a:pt x="17" y="0"/>
                    <a:pt x="17" y="0"/>
                    <a:pt x="28" y="2"/>
                  </a:cubicBezTo>
                  <a:cubicBezTo>
                    <a:pt x="32" y="8"/>
                    <a:pt x="38" y="11"/>
                    <a:pt x="45" y="12"/>
                  </a:cubicBezTo>
                  <a:cubicBezTo>
                    <a:pt x="50" y="15"/>
                    <a:pt x="51" y="19"/>
                    <a:pt x="54" y="24"/>
                  </a:cubicBezTo>
                  <a:cubicBezTo>
                    <a:pt x="52" y="30"/>
                    <a:pt x="50" y="32"/>
                    <a:pt x="45" y="35"/>
                  </a:cubicBezTo>
                  <a:cubicBezTo>
                    <a:pt x="40" y="42"/>
                    <a:pt x="41" y="49"/>
                    <a:pt x="31" y="51"/>
                  </a:cubicBezTo>
                  <a:cubicBezTo>
                    <a:pt x="22" y="46"/>
                    <a:pt x="18" y="40"/>
                    <a:pt x="7" y="38"/>
                  </a:cubicBezTo>
                  <a:cubicBezTo>
                    <a:pt x="3" y="33"/>
                    <a:pt x="1" y="30"/>
                    <a:pt x="0" y="24"/>
                  </a:cubicBezTo>
                  <a:cubicBezTo>
                    <a:pt x="5" y="21"/>
                    <a:pt x="4" y="19"/>
                    <a:pt x="4" y="2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0" name="その他"/>
            <p:cNvSpPr>
              <a:spLocks/>
            </p:cNvSpPr>
            <p:nvPr/>
          </p:nvSpPr>
          <p:spPr bwMode="auto">
            <a:xfrm>
              <a:off x="638" y="3930"/>
              <a:ext cx="58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13" y="29"/>
                </a:cxn>
                <a:cxn ang="0">
                  <a:pos x="36" y="14"/>
                </a:cxn>
                <a:cxn ang="0">
                  <a:pos x="52" y="0"/>
                </a:cxn>
                <a:cxn ang="0">
                  <a:pos x="40" y="24"/>
                </a:cxn>
                <a:cxn ang="0">
                  <a:pos x="42" y="44"/>
                </a:cxn>
                <a:cxn ang="0">
                  <a:pos x="25" y="54"/>
                </a:cxn>
                <a:cxn ang="0">
                  <a:pos x="7" y="53"/>
                </a:cxn>
                <a:cxn ang="0">
                  <a:pos x="3" y="35"/>
                </a:cxn>
              </a:cxnLst>
              <a:rect l="0" t="0" r="r" b="b"/>
              <a:pathLst>
                <a:path w="58" h="54">
                  <a:moveTo>
                    <a:pt x="3" y="35"/>
                  </a:moveTo>
                  <a:cubicBezTo>
                    <a:pt x="4" y="28"/>
                    <a:pt x="7" y="24"/>
                    <a:pt x="13" y="29"/>
                  </a:cubicBezTo>
                  <a:cubicBezTo>
                    <a:pt x="22" y="25"/>
                    <a:pt x="26" y="16"/>
                    <a:pt x="36" y="14"/>
                  </a:cubicBezTo>
                  <a:cubicBezTo>
                    <a:pt x="42" y="11"/>
                    <a:pt x="46" y="4"/>
                    <a:pt x="52" y="0"/>
                  </a:cubicBezTo>
                  <a:cubicBezTo>
                    <a:pt x="58" y="10"/>
                    <a:pt x="48" y="19"/>
                    <a:pt x="40" y="24"/>
                  </a:cubicBezTo>
                  <a:cubicBezTo>
                    <a:pt x="35" y="32"/>
                    <a:pt x="38" y="36"/>
                    <a:pt x="42" y="44"/>
                  </a:cubicBezTo>
                  <a:cubicBezTo>
                    <a:pt x="38" y="51"/>
                    <a:pt x="33" y="53"/>
                    <a:pt x="25" y="54"/>
                  </a:cubicBezTo>
                  <a:cubicBezTo>
                    <a:pt x="18" y="53"/>
                    <a:pt x="13" y="54"/>
                    <a:pt x="7" y="53"/>
                  </a:cubicBezTo>
                  <a:cubicBezTo>
                    <a:pt x="5" y="49"/>
                    <a:pt x="0" y="35"/>
                    <a:pt x="3" y="3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1" name="その他"/>
            <p:cNvSpPr>
              <a:spLocks/>
            </p:cNvSpPr>
            <p:nvPr/>
          </p:nvSpPr>
          <p:spPr bwMode="auto">
            <a:xfrm>
              <a:off x="830" y="3904"/>
              <a:ext cx="48" cy="41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5" y="4"/>
                </a:cxn>
                <a:cxn ang="0">
                  <a:pos x="42" y="23"/>
                </a:cxn>
                <a:cxn ang="0">
                  <a:pos x="31" y="41"/>
                </a:cxn>
                <a:cxn ang="0">
                  <a:pos x="1" y="34"/>
                </a:cxn>
                <a:cxn ang="0">
                  <a:pos x="1" y="22"/>
                </a:cxn>
              </a:cxnLst>
              <a:rect l="0" t="0" r="r" b="b"/>
              <a:pathLst>
                <a:path w="48" h="41">
                  <a:moveTo>
                    <a:pt x="1" y="22"/>
                  </a:moveTo>
                  <a:cubicBezTo>
                    <a:pt x="3" y="6"/>
                    <a:pt x="0" y="0"/>
                    <a:pt x="15" y="4"/>
                  </a:cubicBezTo>
                  <a:cubicBezTo>
                    <a:pt x="26" y="15"/>
                    <a:pt x="25" y="21"/>
                    <a:pt x="42" y="23"/>
                  </a:cubicBezTo>
                  <a:cubicBezTo>
                    <a:pt x="48" y="33"/>
                    <a:pt x="41" y="39"/>
                    <a:pt x="31" y="41"/>
                  </a:cubicBezTo>
                  <a:cubicBezTo>
                    <a:pt x="20" y="40"/>
                    <a:pt x="10" y="41"/>
                    <a:pt x="1" y="34"/>
                  </a:cubicBezTo>
                  <a:cubicBezTo>
                    <a:pt x="1" y="32"/>
                    <a:pt x="1" y="14"/>
                    <a:pt x="1" y="2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2" name="その他"/>
            <p:cNvSpPr>
              <a:spLocks/>
            </p:cNvSpPr>
            <p:nvPr/>
          </p:nvSpPr>
          <p:spPr bwMode="auto">
            <a:xfrm>
              <a:off x="1214" y="3603"/>
              <a:ext cx="142" cy="138"/>
            </a:xfrm>
            <a:custGeom>
              <a:avLst/>
              <a:gdLst/>
              <a:ahLst/>
              <a:cxnLst>
                <a:cxn ang="0">
                  <a:pos x="57" y="48"/>
                </a:cxn>
                <a:cxn ang="0">
                  <a:pos x="69" y="21"/>
                </a:cxn>
                <a:cxn ang="0">
                  <a:pos x="88" y="32"/>
                </a:cxn>
                <a:cxn ang="0">
                  <a:pos x="99" y="29"/>
                </a:cxn>
                <a:cxn ang="0">
                  <a:pos x="114" y="15"/>
                </a:cxn>
                <a:cxn ang="0">
                  <a:pos x="123" y="0"/>
                </a:cxn>
                <a:cxn ang="0">
                  <a:pos x="139" y="9"/>
                </a:cxn>
                <a:cxn ang="0">
                  <a:pos x="142" y="23"/>
                </a:cxn>
                <a:cxn ang="0">
                  <a:pos x="109" y="48"/>
                </a:cxn>
                <a:cxn ang="0">
                  <a:pos x="87" y="63"/>
                </a:cxn>
                <a:cxn ang="0">
                  <a:pos x="66" y="74"/>
                </a:cxn>
                <a:cxn ang="0">
                  <a:pos x="69" y="95"/>
                </a:cxn>
                <a:cxn ang="0">
                  <a:pos x="58" y="107"/>
                </a:cxn>
                <a:cxn ang="0">
                  <a:pos x="46" y="102"/>
                </a:cxn>
                <a:cxn ang="0">
                  <a:pos x="27" y="123"/>
                </a:cxn>
                <a:cxn ang="0">
                  <a:pos x="13" y="131"/>
                </a:cxn>
                <a:cxn ang="0">
                  <a:pos x="1" y="122"/>
                </a:cxn>
                <a:cxn ang="0">
                  <a:pos x="18" y="98"/>
                </a:cxn>
                <a:cxn ang="0">
                  <a:pos x="36" y="63"/>
                </a:cxn>
                <a:cxn ang="0">
                  <a:pos x="54" y="65"/>
                </a:cxn>
                <a:cxn ang="0">
                  <a:pos x="57" y="48"/>
                </a:cxn>
              </a:cxnLst>
              <a:rect l="0" t="0" r="r" b="b"/>
              <a:pathLst>
                <a:path w="142" h="138">
                  <a:moveTo>
                    <a:pt x="57" y="48"/>
                  </a:moveTo>
                  <a:cubicBezTo>
                    <a:pt x="45" y="31"/>
                    <a:pt x="55" y="26"/>
                    <a:pt x="69" y="21"/>
                  </a:cubicBezTo>
                  <a:cubicBezTo>
                    <a:pt x="81" y="23"/>
                    <a:pt x="82" y="22"/>
                    <a:pt x="88" y="32"/>
                  </a:cubicBezTo>
                  <a:cubicBezTo>
                    <a:pt x="92" y="31"/>
                    <a:pt x="96" y="31"/>
                    <a:pt x="99" y="29"/>
                  </a:cubicBezTo>
                  <a:cubicBezTo>
                    <a:pt x="105" y="25"/>
                    <a:pt x="106" y="18"/>
                    <a:pt x="114" y="15"/>
                  </a:cubicBezTo>
                  <a:cubicBezTo>
                    <a:pt x="117" y="8"/>
                    <a:pt x="116" y="3"/>
                    <a:pt x="123" y="0"/>
                  </a:cubicBezTo>
                  <a:cubicBezTo>
                    <a:pt x="130" y="2"/>
                    <a:pt x="134" y="4"/>
                    <a:pt x="139" y="9"/>
                  </a:cubicBezTo>
                  <a:cubicBezTo>
                    <a:pt x="138" y="16"/>
                    <a:pt x="141" y="17"/>
                    <a:pt x="142" y="23"/>
                  </a:cubicBezTo>
                  <a:cubicBezTo>
                    <a:pt x="135" y="32"/>
                    <a:pt x="119" y="42"/>
                    <a:pt x="109" y="48"/>
                  </a:cubicBezTo>
                  <a:cubicBezTo>
                    <a:pt x="102" y="57"/>
                    <a:pt x="98" y="61"/>
                    <a:pt x="87" y="63"/>
                  </a:cubicBezTo>
                  <a:cubicBezTo>
                    <a:pt x="80" y="67"/>
                    <a:pt x="74" y="72"/>
                    <a:pt x="66" y="74"/>
                  </a:cubicBezTo>
                  <a:cubicBezTo>
                    <a:pt x="60" y="82"/>
                    <a:pt x="66" y="87"/>
                    <a:pt x="69" y="95"/>
                  </a:cubicBezTo>
                  <a:cubicBezTo>
                    <a:pt x="65" y="100"/>
                    <a:pt x="61" y="102"/>
                    <a:pt x="58" y="107"/>
                  </a:cubicBezTo>
                  <a:cubicBezTo>
                    <a:pt x="54" y="106"/>
                    <a:pt x="50" y="102"/>
                    <a:pt x="46" y="102"/>
                  </a:cubicBezTo>
                  <a:cubicBezTo>
                    <a:pt x="39" y="102"/>
                    <a:pt x="31" y="118"/>
                    <a:pt x="27" y="123"/>
                  </a:cubicBezTo>
                  <a:cubicBezTo>
                    <a:pt x="24" y="133"/>
                    <a:pt x="23" y="133"/>
                    <a:pt x="13" y="131"/>
                  </a:cubicBezTo>
                  <a:cubicBezTo>
                    <a:pt x="4" y="138"/>
                    <a:pt x="4" y="129"/>
                    <a:pt x="1" y="122"/>
                  </a:cubicBezTo>
                  <a:cubicBezTo>
                    <a:pt x="4" y="107"/>
                    <a:pt x="0" y="101"/>
                    <a:pt x="18" y="98"/>
                  </a:cubicBezTo>
                  <a:cubicBezTo>
                    <a:pt x="33" y="91"/>
                    <a:pt x="19" y="70"/>
                    <a:pt x="36" y="63"/>
                  </a:cubicBezTo>
                  <a:cubicBezTo>
                    <a:pt x="43" y="65"/>
                    <a:pt x="47" y="66"/>
                    <a:pt x="54" y="65"/>
                  </a:cubicBezTo>
                  <a:cubicBezTo>
                    <a:pt x="60" y="57"/>
                    <a:pt x="60" y="57"/>
                    <a:pt x="57" y="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3" name="その他"/>
            <p:cNvSpPr>
              <a:spLocks/>
            </p:cNvSpPr>
            <p:nvPr/>
          </p:nvSpPr>
          <p:spPr bwMode="auto">
            <a:xfrm>
              <a:off x="1476" y="3343"/>
              <a:ext cx="87" cy="74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32" y="25"/>
                </a:cxn>
                <a:cxn ang="0">
                  <a:pos x="47" y="19"/>
                </a:cxn>
                <a:cxn ang="0">
                  <a:pos x="65" y="7"/>
                </a:cxn>
                <a:cxn ang="0">
                  <a:pos x="78" y="7"/>
                </a:cxn>
                <a:cxn ang="0">
                  <a:pos x="44" y="46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11" y="53"/>
                </a:cxn>
                <a:cxn ang="0">
                  <a:pos x="8" y="38"/>
                </a:cxn>
              </a:cxnLst>
              <a:rect l="0" t="0" r="r" b="b"/>
              <a:pathLst>
                <a:path w="87" h="74">
                  <a:moveTo>
                    <a:pt x="8" y="38"/>
                  </a:moveTo>
                  <a:cubicBezTo>
                    <a:pt x="10" y="27"/>
                    <a:pt x="22" y="27"/>
                    <a:pt x="32" y="25"/>
                  </a:cubicBezTo>
                  <a:cubicBezTo>
                    <a:pt x="37" y="22"/>
                    <a:pt x="41" y="20"/>
                    <a:pt x="47" y="19"/>
                  </a:cubicBezTo>
                  <a:cubicBezTo>
                    <a:pt x="52" y="11"/>
                    <a:pt x="56" y="9"/>
                    <a:pt x="65" y="7"/>
                  </a:cubicBezTo>
                  <a:cubicBezTo>
                    <a:pt x="70" y="0"/>
                    <a:pt x="72" y="2"/>
                    <a:pt x="78" y="7"/>
                  </a:cubicBezTo>
                  <a:cubicBezTo>
                    <a:pt x="87" y="25"/>
                    <a:pt x="57" y="39"/>
                    <a:pt x="44" y="46"/>
                  </a:cubicBezTo>
                  <a:cubicBezTo>
                    <a:pt x="35" y="64"/>
                    <a:pt x="46" y="61"/>
                    <a:pt x="29" y="74"/>
                  </a:cubicBezTo>
                  <a:cubicBezTo>
                    <a:pt x="23" y="73"/>
                    <a:pt x="20" y="70"/>
                    <a:pt x="15" y="67"/>
                  </a:cubicBezTo>
                  <a:cubicBezTo>
                    <a:pt x="10" y="61"/>
                    <a:pt x="8" y="60"/>
                    <a:pt x="11" y="53"/>
                  </a:cubicBezTo>
                  <a:cubicBezTo>
                    <a:pt x="10" y="50"/>
                    <a:pt x="0" y="38"/>
                    <a:pt x="8" y="3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4" name="その他"/>
            <p:cNvSpPr>
              <a:spLocks/>
            </p:cNvSpPr>
            <p:nvPr/>
          </p:nvSpPr>
          <p:spPr bwMode="auto">
            <a:xfrm>
              <a:off x="1430" y="3437"/>
              <a:ext cx="37" cy="60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15" y="0"/>
                </a:cxn>
                <a:cxn ang="0">
                  <a:pos x="27" y="10"/>
                </a:cxn>
                <a:cxn ang="0">
                  <a:pos x="28" y="25"/>
                </a:cxn>
                <a:cxn ang="0">
                  <a:pos x="34" y="33"/>
                </a:cxn>
                <a:cxn ang="0">
                  <a:pos x="10" y="60"/>
                </a:cxn>
                <a:cxn ang="0">
                  <a:pos x="1" y="45"/>
                </a:cxn>
                <a:cxn ang="0">
                  <a:pos x="1" y="25"/>
                </a:cxn>
              </a:cxnLst>
              <a:rect l="0" t="0" r="r" b="b"/>
              <a:pathLst>
                <a:path w="37" h="60">
                  <a:moveTo>
                    <a:pt x="1" y="25"/>
                  </a:moveTo>
                  <a:cubicBezTo>
                    <a:pt x="3" y="9"/>
                    <a:pt x="3" y="7"/>
                    <a:pt x="15" y="0"/>
                  </a:cubicBezTo>
                  <a:cubicBezTo>
                    <a:pt x="22" y="1"/>
                    <a:pt x="24" y="3"/>
                    <a:pt x="27" y="10"/>
                  </a:cubicBezTo>
                  <a:cubicBezTo>
                    <a:pt x="28" y="17"/>
                    <a:pt x="30" y="18"/>
                    <a:pt x="28" y="25"/>
                  </a:cubicBezTo>
                  <a:cubicBezTo>
                    <a:pt x="29" y="28"/>
                    <a:pt x="33" y="30"/>
                    <a:pt x="34" y="33"/>
                  </a:cubicBezTo>
                  <a:cubicBezTo>
                    <a:pt x="37" y="48"/>
                    <a:pt x="20" y="55"/>
                    <a:pt x="10" y="60"/>
                  </a:cubicBezTo>
                  <a:cubicBezTo>
                    <a:pt x="3" y="57"/>
                    <a:pt x="4" y="51"/>
                    <a:pt x="1" y="45"/>
                  </a:cubicBezTo>
                  <a:cubicBezTo>
                    <a:pt x="0" y="38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5" name="その他"/>
            <p:cNvSpPr>
              <a:spLocks/>
            </p:cNvSpPr>
            <p:nvPr/>
          </p:nvSpPr>
          <p:spPr bwMode="auto">
            <a:xfrm>
              <a:off x="1367" y="3521"/>
              <a:ext cx="43" cy="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8" y="0"/>
                </a:cxn>
                <a:cxn ang="0">
                  <a:pos x="33" y="13"/>
                </a:cxn>
                <a:cxn ang="0">
                  <a:pos x="16" y="21"/>
                </a:cxn>
                <a:cxn ang="0">
                  <a:pos x="12" y="6"/>
                </a:cxn>
                <a:cxn ang="0">
                  <a:pos x="12" y="10"/>
                </a:cxn>
              </a:cxnLst>
              <a:rect l="0" t="0" r="r" b="b"/>
              <a:pathLst>
                <a:path w="43" h="21">
                  <a:moveTo>
                    <a:pt x="12" y="10"/>
                  </a:moveTo>
                  <a:cubicBezTo>
                    <a:pt x="14" y="0"/>
                    <a:pt x="18" y="1"/>
                    <a:pt x="28" y="0"/>
                  </a:cubicBezTo>
                  <a:cubicBezTo>
                    <a:pt x="39" y="1"/>
                    <a:pt x="43" y="6"/>
                    <a:pt x="33" y="13"/>
                  </a:cubicBezTo>
                  <a:cubicBezTo>
                    <a:pt x="29" y="20"/>
                    <a:pt x="24" y="19"/>
                    <a:pt x="16" y="21"/>
                  </a:cubicBezTo>
                  <a:cubicBezTo>
                    <a:pt x="0" y="17"/>
                    <a:pt x="11" y="6"/>
                    <a:pt x="12" y="6"/>
                  </a:cubicBezTo>
                  <a:cubicBezTo>
                    <a:pt x="13" y="6"/>
                    <a:pt x="12" y="9"/>
                    <a:pt x="12" y="1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6" name="その他"/>
            <p:cNvSpPr>
              <a:spLocks/>
            </p:cNvSpPr>
            <p:nvPr/>
          </p:nvSpPr>
          <p:spPr bwMode="auto">
            <a:xfrm>
              <a:off x="1786" y="1128"/>
              <a:ext cx="1520" cy="1402"/>
            </a:xfrm>
            <a:custGeom>
              <a:avLst/>
              <a:gdLst/>
              <a:ahLst/>
              <a:cxnLst>
                <a:cxn ang="0">
                  <a:pos x="1254" y="328"/>
                </a:cxn>
                <a:cxn ang="0">
                  <a:pos x="1204" y="272"/>
                </a:cxn>
                <a:cxn ang="0">
                  <a:pos x="1228" y="174"/>
                </a:cxn>
                <a:cxn ang="0">
                  <a:pos x="1272" y="108"/>
                </a:cxn>
                <a:cxn ang="0">
                  <a:pos x="1308" y="56"/>
                </a:cxn>
                <a:cxn ang="0">
                  <a:pos x="1350" y="92"/>
                </a:cxn>
                <a:cxn ang="0">
                  <a:pos x="1394" y="48"/>
                </a:cxn>
                <a:cxn ang="0">
                  <a:pos x="1344" y="30"/>
                </a:cxn>
                <a:cxn ang="0">
                  <a:pos x="1418" y="104"/>
                </a:cxn>
                <a:cxn ang="0">
                  <a:pos x="1490" y="246"/>
                </a:cxn>
                <a:cxn ang="0">
                  <a:pos x="1510" y="392"/>
                </a:cxn>
                <a:cxn ang="0">
                  <a:pos x="1451" y="555"/>
                </a:cxn>
                <a:cxn ang="0">
                  <a:pos x="1400" y="684"/>
                </a:cxn>
                <a:cxn ang="0">
                  <a:pos x="1352" y="891"/>
                </a:cxn>
                <a:cxn ang="0">
                  <a:pos x="1334" y="1038"/>
                </a:cxn>
                <a:cxn ang="0">
                  <a:pos x="1265" y="1050"/>
                </a:cxn>
                <a:cxn ang="0">
                  <a:pos x="1235" y="1056"/>
                </a:cxn>
                <a:cxn ang="0">
                  <a:pos x="1139" y="1173"/>
                </a:cxn>
                <a:cxn ang="0">
                  <a:pos x="1085" y="1104"/>
                </a:cxn>
                <a:cxn ang="0">
                  <a:pos x="998" y="1200"/>
                </a:cxn>
                <a:cxn ang="0">
                  <a:pos x="914" y="1194"/>
                </a:cxn>
                <a:cxn ang="0">
                  <a:pos x="848" y="1188"/>
                </a:cxn>
                <a:cxn ang="0">
                  <a:pos x="809" y="1149"/>
                </a:cxn>
                <a:cxn ang="0">
                  <a:pos x="791" y="1278"/>
                </a:cxn>
                <a:cxn ang="0">
                  <a:pos x="690" y="1402"/>
                </a:cxn>
                <a:cxn ang="0">
                  <a:pos x="596" y="1317"/>
                </a:cxn>
                <a:cxn ang="0">
                  <a:pos x="626" y="1236"/>
                </a:cxn>
                <a:cxn ang="0">
                  <a:pos x="586" y="1200"/>
                </a:cxn>
                <a:cxn ang="0">
                  <a:pos x="468" y="1200"/>
                </a:cxn>
                <a:cxn ang="0">
                  <a:pos x="462" y="1216"/>
                </a:cxn>
                <a:cxn ang="0">
                  <a:pos x="346" y="1238"/>
                </a:cxn>
                <a:cxn ang="0">
                  <a:pos x="282" y="1248"/>
                </a:cxn>
                <a:cxn ang="0">
                  <a:pos x="224" y="1252"/>
                </a:cxn>
                <a:cxn ang="0">
                  <a:pos x="214" y="1320"/>
                </a:cxn>
                <a:cxn ang="0">
                  <a:pos x="140" y="1300"/>
                </a:cxn>
                <a:cxn ang="0">
                  <a:pos x="40" y="1294"/>
                </a:cxn>
                <a:cxn ang="0">
                  <a:pos x="4" y="1242"/>
                </a:cxn>
                <a:cxn ang="0">
                  <a:pos x="90" y="1188"/>
                </a:cxn>
                <a:cxn ang="0">
                  <a:pos x="230" y="1084"/>
                </a:cxn>
                <a:cxn ang="0">
                  <a:pos x="322" y="1024"/>
                </a:cxn>
                <a:cxn ang="0">
                  <a:pos x="390" y="1038"/>
                </a:cxn>
                <a:cxn ang="0">
                  <a:pos x="508" y="1024"/>
                </a:cxn>
                <a:cxn ang="0">
                  <a:pos x="644" y="1035"/>
                </a:cxn>
                <a:cxn ang="0">
                  <a:pos x="728" y="1017"/>
                </a:cxn>
                <a:cxn ang="0">
                  <a:pos x="770" y="888"/>
                </a:cxn>
                <a:cxn ang="0">
                  <a:pos x="857" y="723"/>
                </a:cxn>
                <a:cxn ang="0">
                  <a:pos x="857" y="753"/>
                </a:cxn>
                <a:cxn ang="0">
                  <a:pos x="899" y="822"/>
                </a:cxn>
                <a:cxn ang="0">
                  <a:pos x="1070" y="705"/>
                </a:cxn>
                <a:cxn ang="0">
                  <a:pos x="1166" y="609"/>
                </a:cxn>
                <a:cxn ang="0">
                  <a:pos x="1223" y="465"/>
                </a:cxn>
              </a:cxnLst>
              <a:rect l="0" t="0" r="r" b="b"/>
              <a:pathLst>
                <a:path w="1520" h="1402">
                  <a:moveTo>
                    <a:pt x="1232" y="435"/>
                  </a:moveTo>
                  <a:lnTo>
                    <a:pt x="1232" y="400"/>
                  </a:lnTo>
                  <a:lnTo>
                    <a:pt x="1244" y="384"/>
                  </a:lnTo>
                  <a:lnTo>
                    <a:pt x="1250" y="362"/>
                  </a:lnTo>
                  <a:lnTo>
                    <a:pt x="1254" y="328"/>
                  </a:lnTo>
                  <a:lnTo>
                    <a:pt x="1248" y="310"/>
                  </a:lnTo>
                  <a:lnTo>
                    <a:pt x="1240" y="284"/>
                  </a:lnTo>
                  <a:lnTo>
                    <a:pt x="1216" y="304"/>
                  </a:lnTo>
                  <a:lnTo>
                    <a:pt x="1206" y="288"/>
                  </a:lnTo>
                  <a:lnTo>
                    <a:pt x="1204" y="272"/>
                  </a:lnTo>
                  <a:lnTo>
                    <a:pt x="1228" y="268"/>
                  </a:lnTo>
                  <a:lnTo>
                    <a:pt x="1240" y="250"/>
                  </a:lnTo>
                  <a:lnTo>
                    <a:pt x="1244" y="222"/>
                  </a:lnTo>
                  <a:lnTo>
                    <a:pt x="1238" y="192"/>
                  </a:lnTo>
                  <a:lnTo>
                    <a:pt x="1228" y="174"/>
                  </a:lnTo>
                  <a:lnTo>
                    <a:pt x="1232" y="160"/>
                  </a:lnTo>
                  <a:lnTo>
                    <a:pt x="1238" y="144"/>
                  </a:lnTo>
                  <a:lnTo>
                    <a:pt x="1262" y="142"/>
                  </a:lnTo>
                  <a:lnTo>
                    <a:pt x="1274" y="128"/>
                  </a:lnTo>
                  <a:lnTo>
                    <a:pt x="1272" y="108"/>
                  </a:lnTo>
                  <a:lnTo>
                    <a:pt x="1280" y="92"/>
                  </a:lnTo>
                  <a:lnTo>
                    <a:pt x="1272" y="82"/>
                  </a:lnTo>
                  <a:lnTo>
                    <a:pt x="1278" y="66"/>
                  </a:lnTo>
                  <a:lnTo>
                    <a:pt x="1286" y="54"/>
                  </a:lnTo>
                  <a:lnTo>
                    <a:pt x="1308" y="56"/>
                  </a:lnTo>
                  <a:lnTo>
                    <a:pt x="1320" y="74"/>
                  </a:lnTo>
                  <a:lnTo>
                    <a:pt x="1322" y="100"/>
                  </a:lnTo>
                  <a:lnTo>
                    <a:pt x="1336" y="124"/>
                  </a:lnTo>
                  <a:lnTo>
                    <a:pt x="1342" y="112"/>
                  </a:lnTo>
                  <a:lnTo>
                    <a:pt x="1350" y="92"/>
                  </a:lnTo>
                  <a:lnTo>
                    <a:pt x="1368" y="102"/>
                  </a:lnTo>
                  <a:lnTo>
                    <a:pt x="1384" y="116"/>
                  </a:lnTo>
                  <a:lnTo>
                    <a:pt x="1396" y="96"/>
                  </a:lnTo>
                  <a:lnTo>
                    <a:pt x="1400" y="70"/>
                  </a:lnTo>
                  <a:lnTo>
                    <a:pt x="1394" y="48"/>
                  </a:lnTo>
                  <a:lnTo>
                    <a:pt x="1378" y="64"/>
                  </a:lnTo>
                  <a:lnTo>
                    <a:pt x="1354" y="74"/>
                  </a:lnTo>
                  <a:lnTo>
                    <a:pt x="1334" y="74"/>
                  </a:lnTo>
                  <a:lnTo>
                    <a:pt x="1332" y="56"/>
                  </a:lnTo>
                  <a:lnTo>
                    <a:pt x="1344" y="30"/>
                  </a:lnTo>
                  <a:lnTo>
                    <a:pt x="1350" y="0"/>
                  </a:lnTo>
                  <a:lnTo>
                    <a:pt x="1382" y="14"/>
                  </a:lnTo>
                  <a:lnTo>
                    <a:pt x="1404" y="28"/>
                  </a:lnTo>
                  <a:lnTo>
                    <a:pt x="1420" y="26"/>
                  </a:lnTo>
                  <a:lnTo>
                    <a:pt x="1418" y="104"/>
                  </a:lnTo>
                  <a:lnTo>
                    <a:pt x="1424" y="136"/>
                  </a:lnTo>
                  <a:lnTo>
                    <a:pt x="1438" y="162"/>
                  </a:lnTo>
                  <a:lnTo>
                    <a:pt x="1466" y="182"/>
                  </a:lnTo>
                  <a:lnTo>
                    <a:pt x="1488" y="214"/>
                  </a:lnTo>
                  <a:lnTo>
                    <a:pt x="1490" y="246"/>
                  </a:lnTo>
                  <a:lnTo>
                    <a:pt x="1508" y="270"/>
                  </a:lnTo>
                  <a:lnTo>
                    <a:pt x="1510" y="310"/>
                  </a:lnTo>
                  <a:lnTo>
                    <a:pt x="1520" y="334"/>
                  </a:lnTo>
                  <a:lnTo>
                    <a:pt x="1512" y="366"/>
                  </a:lnTo>
                  <a:lnTo>
                    <a:pt x="1510" y="392"/>
                  </a:lnTo>
                  <a:lnTo>
                    <a:pt x="1502" y="416"/>
                  </a:lnTo>
                  <a:lnTo>
                    <a:pt x="1478" y="432"/>
                  </a:lnTo>
                  <a:lnTo>
                    <a:pt x="1464" y="462"/>
                  </a:lnTo>
                  <a:lnTo>
                    <a:pt x="1457" y="504"/>
                  </a:lnTo>
                  <a:lnTo>
                    <a:pt x="1451" y="555"/>
                  </a:lnTo>
                  <a:lnTo>
                    <a:pt x="1436" y="537"/>
                  </a:lnTo>
                  <a:lnTo>
                    <a:pt x="1406" y="552"/>
                  </a:lnTo>
                  <a:lnTo>
                    <a:pt x="1388" y="582"/>
                  </a:lnTo>
                  <a:lnTo>
                    <a:pt x="1385" y="612"/>
                  </a:lnTo>
                  <a:lnTo>
                    <a:pt x="1400" y="684"/>
                  </a:lnTo>
                  <a:lnTo>
                    <a:pt x="1406" y="738"/>
                  </a:lnTo>
                  <a:lnTo>
                    <a:pt x="1397" y="783"/>
                  </a:lnTo>
                  <a:lnTo>
                    <a:pt x="1370" y="798"/>
                  </a:lnTo>
                  <a:lnTo>
                    <a:pt x="1364" y="843"/>
                  </a:lnTo>
                  <a:lnTo>
                    <a:pt x="1352" y="891"/>
                  </a:lnTo>
                  <a:lnTo>
                    <a:pt x="1352" y="912"/>
                  </a:lnTo>
                  <a:lnTo>
                    <a:pt x="1361" y="936"/>
                  </a:lnTo>
                  <a:cubicBezTo>
                    <a:pt x="1377" y="974"/>
                    <a:pt x="1375" y="963"/>
                    <a:pt x="1391" y="987"/>
                  </a:cubicBezTo>
                  <a:cubicBezTo>
                    <a:pt x="1386" y="1006"/>
                    <a:pt x="1378" y="1002"/>
                    <a:pt x="1358" y="1005"/>
                  </a:cubicBezTo>
                  <a:cubicBezTo>
                    <a:pt x="1351" y="1016"/>
                    <a:pt x="1345" y="1031"/>
                    <a:pt x="1334" y="1038"/>
                  </a:cubicBezTo>
                  <a:cubicBezTo>
                    <a:pt x="1316" y="1065"/>
                    <a:pt x="1337" y="1092"/>
                    <a:pt x="1301" y="1104"/>
                  </a:cubicBezTo>
                  <a:cubicBezTo>
                    <a:pt x="1293" y="1112"/>
                    <a:pt x="1274" y="1125"/>
                    <a:pt x="1274" y="1125"/>
                  </a:cubicBezTo>
                  <a:cubicBezTo>
                    <a:pt x="1265" y="1138"/>
                    <a:pt x="1271" y="1144"/>
                    <a:pt x="1253" y="1140"/>
                  </a:cubicBezTo>
                  <a:cubicBezTo>
                    <a:pt x="1235" y="1128"/>
                    <a:pt x="1244" y="1108"/>
                    <a:pt x="1250" y="1089"/>
                  </a:cubicBezTo>
                  <a:cubicBezTo>
                    <a:pt x="1244" y="1072"/>
                    <a:pt x="1248" y="1056"/>
                    <a:pt x="1265" y="1050"/>
                  </a:cubicBezTo>
                  <a:cubicBezTo>
                    <a:pt x="1279" y="1029"/>
                    <a:pt x="1271" y="1036"/>
                    <a:pt x="1286" y="1026"/>
                  </a:cubicBezTo>
                  <a:cubicBezTo>
                    <a:pt x="1283" y="1004"/>
                    <a:pt x="1282" y="1001"/>
                    <a:pt x="1265" y="990"/>
                  </a:cubicBezTo>
                  <a:cubicBezTo>
                    <a:pt x="1257" y="992"/>
                    <a:pt x="1246" y="990"/>
                    <a:pt x="1244" y="1002"/>
                  </a:cubicBezTo>
                  <a:cubicBezTo>
                    <a:pt x="1243" y="1012"/>
                    <a:pt x="1253" y="1032"/>
                    <a:pt x="1253" y="1032"/>
                  </a:cubicBezTo>
                  <a:cubicBezTo>
                    <a:pt x="1249" y="1043"/>
                    <a:pt x="1242" y="1046"/>
                    <a:pt x="1235" y="1056"/>
                  </a:cubicBezTo>
                  <a:cubicBezTo>
                    <a:pt x="1234" y="1066"/>
                    <a:pt x="1234" y="1076"/>
                    <a:pt x="1232" y="1086"/>
                  </a:cubicBezTo>
                  <a:cubicBezTo>
                    <a:pt x="1231" y="1092"/>
                    <a:pt x="1226" y="1104"/>
                    <a:pt x="1226" y="1104"/>
                  </a:cubicBezTo>
                  <a:cubicBezTo>
                    <a:pt x="1209" y="1098"/>
                    <a:pt x="1218" y="1080"/>
                    <a:pt x="1199" y="1074"/>
                  </a:cubicBezTo>
                  <a:cubicBezTo>
                    <a:pt x="1185" y="1076"/>
                    <a:pt x="1173" y="1079"/>
                    <a:pt x="1160" y="1083"/>
                  </a:cubicBezTo>
                  <a:cubicBezTo>
                    <a:pt x="1149" y="1115"/>
                    <a:pt x="1179" y="1160"/>
                    <a:pt x="1139" y="1173"/>
                  </a:cubicBezTo>
                  <a:cubicBezTo>
                    <a:pt x="1130" y="1182"/>
                    <a:pt x="1128" y="1190"/>
                    <a:pt x="1121" y="1200"/>
                  </a:cubicBezTo>
                  <a:cubicBezTo>
                    <a:pt x="1107" y="1196"/>
                    <a:pt x="1102" y="1193"/>
                    <a:pt x="1097" y="1179"/>
                  </a:cubicBezTo>
                  <a:cubicBezTo>
                    <a:pt x="1100" y="1167"/>
                    <a:pt x="1104" y="1161"/>
                    <a:pt x="1100" y="1149"/>
                  </a:cubicBezTo>
                  <a:cubicBezTo>
                    <a:pt x="1103" y="1133"/>
                    <a:pt x="1113" y="1122"/>
                    <a:pt x="1118" y="1107"/>
                  </a:cubicBezTo>
                  <a:cubicBezTo>
                    <a:pt x="1095" y="1099"/>
                    <a:pt x="1106" y="1100"/>
                    <a:pt x="1085" y="1104"/>
                  </a:cubicBezTo>
                  <a:cubicBezTo>
                    <a:pt x="1068" y="1115"/>
                    <a:pt x="1082" y="1104"/>
                    <a:pt x="1073" y="1119"/>
                  </a:cubicBezTo>
                  <a:cubicBezTo>
                    <a:pt x="1069" y="1125"/>
                    <a:pt x="1061" y="1137"/>
                    <a:pt x="1061" y="1137"/>
                  </a:cubicBezTo>
                  <a:cubicBezTo>
                    <a:pt x="1058" y="1158"/>
                    <a:pt x="1057" y="1162"/>
                    <a:pt x="1043" y="1176"/>
                  </a:cubicBezTo>
                  <a:cubicBezTo>
                    <a:pt x="1039" y="1191"/>
                    <a:pt x="1041" y="1204"/>
                    <a:pt x="1025" y="1209"/>
                  </a:cubicBezTo>
                  <a:cubicBezTo>
                    <a:pt x="984" y="1202"/>
                    <a:pt x="1023" y="1211"/>
                    <a:pt x="998" y="1200"/>
                  </a:cubicBezTo>
                  <a:cubicBezTo>
                    <a:pt x="992" y="1197"/>
                    <a:pt x="980" y="1194"/>
                    <a:pt x="980" y="1194"/>
                  </a:cubicBezTo>
                  <a:cubicBezTo>
                    <a:pt x="967" y="1198"/>
                    <a:pt x="962" y="1201"/>
                    <a:pt x="944" y="1194"/>
                  </a:cubicBezTo>
                  <a:cubicBezTo>
                    <a:pt x="941" y="1193"/>
                    <a:pt x="943" y="1187"/>
                    <a:pt x="941" y="1185"/>
                  </a:cubicBezTo>
                  <a:cubicBezTo>
                    <a:pt x="939" y="1183"/>
                    <a:pt x="935" y="1183"/>
                    <a:pt x="932" y="1182"/>
                  </a:cubicBezTo>
                  <a:cubicBezTo>
                    <a:pt x="926" y="1186"/>
                    <a:pt x="920" y="1190"/>
                    <a:pt x="914" y="1194"/>
                  </a:cubicBezTo>
                  <a:cubicBezTo>
                    <a:pt x="911" y="1196"/>
                    <a:pt x="905" y="1200"/>
                    <a:pt x="905" y="1200"/>
                  </a:cubicBezTo>
                  <a:cubicBezTo>
                    <a:pt x="890" y="1190"/>
                    <a:pt x="884" y="1201"/>
                    <a:pt x="869" y="1206"/>
                  </a:cubicBezTo>
                  <a:cubicBezTo>
                    <a:pt x="863" y="1188"/>
                    <a:pt x="870" y="1182"/>
                    <a:pt x="887" y="1176"/>
                  </a:cubicBezTo>
                  <a:cubicBezTo>
                    <a:pt x="857" y="1156"/>
                    <a:pt x="876" y="1175"/>
                    <a:pt x="866" y="1182"/>
                  </a:cubicBezTo>
                  <a:cubicBezTo>
                    <a:pt x="861" y="1186"/>
                    <a:pt x="848" y="1188"/>
                    <a:pt x="848" y="1188"/>
                  </a:cubicBezTo>
                  <a:cubicBezTo>
                    <a:pt x="844" y="1176"/>
                    <a:pt x="839" y="1162"/>
                    <a:pt x="827" y="1158"/>
                  </a:cubicBezTo>
                  <a:cubicBezTo>
                    <a:pt x="828" y="1153"/>
                    <a:pt x="829" y="1137"/>
                    <a:pt x="833" y="1131"/>
                  </a:cubicBezTo>
                  <a:cubicBezTo>
                    <a:pt x="837" y="1125"/>
                    <a:pt x="845" y="1113"/>
                    <a:pt x="845" y="1113"/>
                  </a:cubicBezTo>
                  <a:cubicBezTo>
                    <a:pt x="837" y="1102"/>
                    <a:pt x="834" y="1100"/>
                    <a:pt x="821" y="1104"/>
                  </a:cubicBezTo>
                  <a:cubicBezTo>
                    <a:pt x="817" y="1121"/>
                    <a:pt x="829" y="1142"/>
                    <a:pt x="809" y="1149"/>
                  </a:cubicBezTo>
                  <a:cubicBezTo>
                    <a:pt x="798" y="1165"/>
                    <a:pt x="800" y="1182"/>
                    <a:pt x="794" y="1200"/>
                  </a:cubicBezTo>
                  <a:cubicBezTo>
                    <a:pt x="800" y="1229"/>
                    <a:pt x="820" y="1215"/>
                    <a:pt x="842" y="1230"/>
                  </a:cubicBezTo>
                  <a:cubicBezTo>
                    <a:pt x="845" y="1238"/>
                    <a:pt x="847" y="1257"/>
                    <a:pt x="839" y="1263"/>
                  </a:cubicBezTo>
                  <a:cubicBezTo>
                    <a:pt x="834" y="1267"/>
                    <a:pt x="816" y="1270"/>
                    <a:pt x="809" y="1272"/>
                  </a:cubicBezTo>
                  <a:cubicBezTo>
                    <a:pt x="803" y="1274"/>
                    <a:pt x="791" y="1278"/>
                    <a:pt x="791" y="1278"/>
                  </a:cubicBezTo>
                  <a:cubicBezTo>
                    <a:pt x="777" y="1273"/>
                    <a:pt x="774" y="1280"/>
                    <a:pt x="764" y="1290"/>
                  </a:cubicBezTo>
                  <a:cubicBezTo>
                    <a:pt x="757" y="1310"/>
                    <a:pt x="753" y="1324"/>
                    <a:pt x="731" y="1329"/>
                  </a:cubicBezTo>
                  <a:cubicBezTo>
                    <a:pt x="727" y="1335"/>
                    <a:pt x="728" y="1351"/>
                    <a:pt x="726" y="1358"/>
                  </a:cubicBezTo>
                  <a:lnTo>
                    <a:pt x="718" y="1374"/>
                  </a:lnTo>
                  <a:lnTo>
                    <a:pt x="690" y="1402"/>
                  </a:lnTo>
                  <a:lnTo>
                    <a:pt x="646" y="1390"/>
                  </a:lnTo>
                  <a:lnTo>
                    <a:pt x="630" y="1374"/>
                  </a:lnTo>
                  <a:lnTo>
                    <a:pt x="623" y="1359"/>
                  </a:lnTo>
                  <a:cubicBezTo>
                    <a:pt x="614" y="1349"/>
                    <a:pt x="597" y="1338"/>
                    <a:pt x="593" y="1326"/>
                  </a:cubicBezTo>
                  <a:cubicBezTo>
                    <a:pt x="594" y="1323"/>
                    <a:pt x="596" y="1320"/>
                    <a:pt x="596" y="1317"/>
                  </a:cubicBezTo>
                  <a:cubicBezTo>
                    <a:pt x="596" y="1314"/>
                    <a:pt x="593" y="1311"/>
                    <a:pt x="593" y="1308"/>
                  </a:cubicBezTo>
                  <a:cubicBezTo>
                    <a:pt x="594" y="1302"/>
                    <a:pt x="597" y="1296"/>
                    <a:pt x="599" y="1290"/>
                  </a:cubicBezTo>
                  <a:cubicBezTo>
                    <a:pt x="600" y="1287"/>
                    <a:pt x="602" y="1281"/>
                    <a:pt x="602" y="1281"/>
                  </a:cubicBezTo>
                  <a:cubicBezTo>
                    <a:pt x="600" y="1273"/>
                    <a:pt x="592" y="1257"/>
                    <a:pt x="599" y="1248"/>
                  </a:cubicBezTo>
                  <a:cubicBezTo>
                    <a:pt x="605" y="1240"/>
                    <a:pt x="626" y="1236"/>
                    <a:pt x="626" y="1236"/>
                  </a:cubicBezTo>
                  <a:cubicBezTo>
                    <a:pt x="637" y="1220"/>
                    <a:pt x="640" y="1206"/>
                    <a:pt x="659" y="1200"/>
                  </a:cubicBezTo>
                  <a:cubicBezTo>
                    <a:pt x="664" y="1186"/>
                    <a:pt x="656" y="1184"/>
                    <a:pt x="644" y="1188"/>
                  </a:cubicBezTo>
                  <a:cubicBezTo>
                    <a:pt x="642" y="1191"/>
                    <a:pt x="642" y="1197"/>
                    <a:pt x="638" y="1197"/>
                  </a:cubicBezTo>
                  <a:cubicBezTo>
                    <a:pt x="626" y="1198"/>
                    <a:pt x="602" y="1191"/>
                    <a:pt x="602" y="1191"/>
                  </a:cubicBezTo>
                  <a:lnTo>
                    <a:pt x="586" y="1200"/>
                  </a:lnTo>
                  <a:lnTo>
                    <a:pt x="554" y="1182"/>
                  </a:lnTo>
                  <a:lnTo>
                    <a:pt x="524" y="1173"/>
                  </a:lnTo>
                  <a:lnTo>
                    <a:pt x="496" y="1178"/>
                  </a:lnTo>
                  <a:lnTo>
                    <a:pt x="476" y="1190"/>
                  </a:lnTo>
                  <a:lnTo>
                    <a:pt x="468" y="1200"/>
                  </a:lnTo>
                  <a:lnTo>
                    <a:pt x="488" y="1206"/>
                  </a:lnTo>
                  <a:lnTo>
                    <a:pt x="496" y="1222"/>
                  </a:lnTo>
                  <a:lnTo>
                    <a:pt x="482" y="1230"/>
                  </a:lnTo>
                  <a:lnTo>
                    <a:pt x="466" y="1228"/>
                  </a:lnTo>
                  <a:lnTo>
                    <a:pt x="462" y="1216"/>
                  </a:lnTo>
                  <a:lnTo>
                    <a:pt x="442" y="1220"/>
                  </a:lnTo>
                  <a:lnTo>
                    <a:pt x="408" y="1218"/>
                  </a:lnTo>
                  <a:lnTo>
                    <a:pt x="382" y="1222"/>
                  </a:lnTo>
                  <a:lnTo>
                    <a:pt x="366" y="1240"/>
                  </a:lnTo>
                  <a:lnTo>
                    <a:pt x="346" y="1238"/>
                  </a:lnTo>
                  <a:lnTo>
                    <a:pt x="336" y="1256"/>
                  </a:lnTo>
                  <a:lnTo>
                    <a:pt x="318" y="1274"/>
                  </a:lnTo>
                  <a:lnTo>
                    <a:pt x="306" y="1266"/>
                  </a:lnTo>
                  <a:lnTo>
                    <a:pt x="294" y="1256"/>
                  </a:lnTo>
                  <a:lnTo>
                    <a:pt x="282" y="1248"/>
                  </a:lnTo>
                  <a:lnTo>
                    <a:pt x="264" y="1258"/>
                  </a:lnTo>
                  <a:lnTo>
                    <a:pt x="248" y="1272"/>
                  </a:lnTo>
                  <a:lnTo>
                    <a:pt x="228" y="1288"/>
                  </a:lnTo>
                  <a:lnTo>
                    <a:pt x="222" y="1270"/>
                  </a:lnTo>
                  <a:lnTo>
                    <a:pt x="224" y="1252"/>
                  </a:lnTo>
                  <a:lnTo>
                    <a:pt x="206" y="1252"/>
                  </a:lnTo>
                  <a:lnTo>
                    <a:pt x="198" y="1270"/>
                  </a:lnTo>
                  <a:lnTo>
                    <a:pt x="188" y="1286"/>
                  </a:lnTo>
                  <a:lnTo>
                    <a:pt x="190" y="1316"/>
                  </a:lnTo>
                  <a:lnTo>
                    <a:pt x="214" y="1320"/>
                  </a:lnTo>
                  <a:lnTo>
                    <a:pt x="210" y="1332"/>
                  </a:lnTo>
                  <a:lnTo>
                    <a:pt x="182" y="1332"/>
                  </a:lnTo>
                  <a:lnTo>
                    <a:pt x="172" y="1316"/>
                  </a:lnTo>
                  <a:lnTo>
                    <a:pt x="152" y="1310"/>
                  </a:lnTo>
                  <a:lnTo>
                    <a:pt x="140" y="1300"/>
                  </a:lnTo>
                  <a:lnTo>
                    <a:pt x="124" y="1288"/>
                  </a:lnTo>
                  <a:lnTo>
                    <a:pt x="96" y="1298"/>
                  </a:lnTo>
                  <a:lnTo>
                    <a:pt x="76" y="1280"/>
                  </a:lnTo>
                  <a:lnTo>
                    <a:pt x="60" y="1302"/>
                  </a:lnTo>
                  <a:lnTo>
                    <a:pt x="40" y="1294"/>
                  </a:lnTo>
                  <a:lnTo>
                    <a:pt x="30" y="1276"/>
                  </a:lnTo>
                  <a:lnTo>
                    <a:pt x="16" y="1284"/>
                  </a:lnTo>
                  <a:lnTo>
                    <a:pt x="0" y="1270"/>
                  </a:lnTo>
                  <a:lnTo>
                    <a:pt x="6" y="1260"/>
                  </a:lnTo>
                  <a:lnTo>
                    <a:pt x="4" y="1242"/>
                  </a:lnTo>
                  <a:lnTo>
                    <a:pt x="0" y="1228"/>
                  </a:lnTo>
                  <a:lnTo>
                    <a:pt x="8" y="1214"/>
                  </a:lnTo>
                  <a:lnTo>
                    <a:pt x="50" y="1216"/>
                  </a:lnTo>
                  <a:lnTo>
                    <a:pt x="74" y="1212"/>
                  </a:lnTo>
                  <a:lnTo>
                    <a:pt x="90" y="1188"/>
                  </a:lnTo>
                  <a:lnTo>
                    <a:pt x="118" y="1180"/>
                  </a:lnTo>
                  <a:lnTo>
                    <a:pt x="136" y="1168"/>
                  </a:lnTo>
                  <a:lnTo>
                    <a:pt x="166" y="1138"/>
                  </a:lnTo>
                  <a:lnTo>
                    <a:pt x="198" y="1108"/>
                  </a:lnTo>
                  <a:lnTo>
                    <a:pt x="230" y="1084"/>
                  </a:lnTo>
                  <a:lnTo>
                    <a:pt x="250" y="1074"/>
                  </a:lnTo>
                  <a:lnTo>
                    <a:pt x="254" y="1056"/>
                  </a:lnTo>
                  <a:lnTo>
                    <a:pt x="264" y="1046"/>
                  </a:lnTo>
                  <a:lnTo>
                    <a:pt x="288" y="1034"/>
                  </a:lnTo>
                  <a:lnTo>
                    <a:pt x="322" y="1024"/>
                  </a:lnTo>
                  <a:lnTo>
                    <a:pt x="338" y="1026"/>
                  </a:lnTo>
                  <a:lnTo>
                    <a:pt x="352" y="1028"/>
                  </a:lnTo>
                  <a:lnTo>
                    <a:pt x="354" y="1048"/>
                  </a:lnTo>
                  <a:lnTo>
                    <a:pt x="370" y="1042"/>
                  </a:lnTo>
                  <a:lnTo>
                    <a:pt x="390" y="1038"/>
                  </a:lnTo>
                  <a:lnTo>
                    <a:pt x="404" y="1042"/>
                  </a:lnTo>
                  <a:lnTo>
                    <a:pt x="418" y="1044"/>
                  </a:lnTo>
                  <a:lnTo>
                    <a:pt x="444" y="1042"/>
                  </a:lnTo>
                  <a:lnTo>
                    <a:pt x="478" y="1038"/>
                  </a:lnTo>
                  <a:cubicBezTo>
                    <a:pt x="489" y="1035"/>
                    <a:pt x="499" y="1028"/>
                    <a:pt x="508" y="1024"/>
                  </a:cubicBezTo>
                  <a:cubicBezTo>
                    <a:pt x="517" y="1020"/>
                    <a:pt x="522" y="1014"/>
                    <a:pt x="530" y="1014"/>
                  </a:cubicBezTo>
                  <a:cubicBezTo>
                    <a:pt x="531" y="1005"/>
                    <a:pt x="557" y="1023"/>
                    <a:pt x="557" y="1023"/>
                  </a:cubicBezTo>
                  <a:cubicBezTo>
                    <a:pt x="594" y="1018"/>
                    <a:pt x="580" y="1015"/>
                    <a:pt x="605" y="999"/>
                  </a:cubicBezTo>
                  <a:cubicBezTo>
                    <a:pt x="632" y="1004"/>
                    <a:pt x="628" y="1008"/>
                    <a:pt x="623" y="1032"/>
                  </a:cubicBezTo>
                  <a:cubicBezTo>
                    <a:pt x="628" y="1051"/>
                    <a:pt x="629" y="1040"/>
                    <a:pt x="644" y="1035"/>
                  </a:cubicBezTo>
                  <a:cubicBezTo>
                    <a:pt x="652" y="1047"/>
                    <a:pt x="657" y="1047"/>
                    <a:pt x="671" y="1050"/>
                  </a:cubicBezTo>
                  <a:cubicBezTo>
                    <a:pt x="677" y="1048"/>
                    <a:pt x="684" y="1048"/>
                    <a:pt x="689" y="1044"/>
                  </a:cubicBezTo>
                  <a:cubicBezTo>
                    <a:pt x="695" y="1040"/>
                    <a:pt x="707" y="1032"/>
                    <a:pt x="707" y="1032"/>
                  </a:cubicBezTo>
                  <a:cubicBezTo>
                    <a:pt x="708" y="1029"/>
                    <a:pt x="707" y="1025"/>
                    <a:pt x="710" y="1023"/>
                  </a:cubicBezTo>
                  <a:cubicBezTo>
                    <a:pt x="715" y="1019"/>
                    <a:pt x="728" y="1017"/>
                    <a:pt x="728" y="1017"/>
                  </a:cubicBezTo>
                  <a:cubicBezTo>
                    <a:pt x="724" y="1004"/>
                    <a:pt x="717" y="994"/>
                    <a:pt x="713" y="981"/>
                  </a:cubicBezTo>
                  <a:cubicBezTo>
                    <a:pt x="721" y="958"/>
                    <a:pt x="714" y="986"/>
                    <a:pt x="710" y="963"/>
                  </a:cubicBezTo>
                  <a:cubicBezTo>
                    <a:pt x="708" y="950"/>
                    <a:pt x="724" y="937"/>
                    <a:pt x="734" y="930"/>
                  </a:cubicBezTo>
                  <a:cubicBezTo>
                    <a:pt x="738" y="917"/>
                    <a:pt x="742" y="915"/>
                    <a:pt x="752" y="906"/>
                  </a:cubicBezTo>
                  <a:cubicBezTo>
                    <a:pt x="758" y="900"/>
                    <a:pt x="770" y="888"/>
                    <a:pt x="770" y="888"/>
                  </a:cubicBezTo>
                  <a:lnTo>
                    <a:pt x="818" y="828"/>
                  </a:lnTo>
                  <a:lnTo>
                    <a:pt x="824" y="807"/>
                  </a:lnTo>
                  <a:lnTo>
                    <a:pt x="818" y="777"/>
                  </a:lnTo>
                  <a:cubicBezTo>
                    <a:pt x="817" y="763"/>
                    <a:pt x="807" y="744"/>
                    <a:pt x="818" y="735"/>
                  </a:cubicBezTo>
                  <a:cubicBezTo>
                    <a:pt x="825" y="729"/>
                    <a:pt x="847" y="725"/>
                    <a:pt x="857" y="723"/>
                  </a:cubicBezTo>
                  <a:cubicBezTo>
                    <a:pt x="860" y="721"/>
                    <a:pt x="864" y="720"/>
                    <a:pt x="866" y="717"/>
                  </a:cubicBezTo>
                  <a:cubicBezTo>
                    <a:pt x="868" y="715"/>
                    <a:pt x="866" y="710"/>
                    <a:pt x="869" y="708"/>
                  </a:cubicBezTo>
                  <a:cubicBezTo>
                    <a:pt x="874" y="704"/>
                    <a:pt x="887" y="702"/>
                    <a:pt x="887" y="702"/>
                  </a:cubicBezTo>
                  <a:cubicBezTo>
                    <a:pt x="909" y="706"/>
                    <a:pt x="912" y="716"/>
                    <a:pt x="890" y="723"/>
                  </a:cubicBezTo>
                  <a:cubicBezTo>
                    <a:pt x="881" y="751"/>
                    <a:pt x="879" y="738"/>
                    <a:pt x="857" y="753"/>
                  </a:cubicBezTo>
                  <a:cubicBezTo>
                    <a:pt x="858" y="758"/>
                    <a:pt x="857" y="764"/>
                    <a:pt x="860" y="768"/>
                  </a:cubicBezTo>
                  <a:cubicBezTo>
                    <a:pt x="862" y="771"/>
                    <a:pt x="868" y="768"/>
                    <a:pt x="869" y="771"/>
                  </a:cubicBezTo>
                  <a:cubicBezTo>
                    <a:pt x="871" y="781"/>
                    <a:pt x="866" y="794"/>
                    <a:pt x="863" y="804"/>
                  </a:cubicBezTo>
                  <a:cubicBezTo>
                    <a:pt x="867" y="816"/>
                    <a:pt x="870" y="811"/>
                    <a:pt x="878" y="819"/>
                  </a:cubicBezTo>
                  <a:lnTo>
                    <a:pt x="899" y="822"/>
                  </a:lnTo>
                  <a:lnTo>
                    <a:pt x="926" y="804"/>
                  </a:lnTo>
                  <a:lnTo>
                    <a:pt x="986" y="765"/>
                  </a:lnTo>
                  <a:cubicBezTo>
                    <a:pt x="1007" y="747"/>
                    <a:pt x="996" y="750"/>
                    <a:pt x="1016" y="750"/>
                  </a:cubicBezTo>
                  <a:lnTo>
                    <a:pt x="1037" y="744"/>
                  </a:lnTo>
                  <a:lnTo>
                    <a:pt x="1070" y="705"/>
                  </a:lnTo>
                  <a:lnTo>
                    <a:pt x="1091" y="678"/>
                  </a:lnTo>
                  <a:lnTo>
                    <a:pt x="1106" y="648"/>
                  </a:lnTo>
                  <a:lnTo>
                    <a:pt x="1121" y="630"/>
                  </a:lnTo>
                  <a:lnTo>
                    <a:pt x="1142" y="618"/>
                  </a:lnTo>
                  <a:lnTo>
                    <a:pt x="1166" y="609"/>
                  </a:lnTo>
                  <a:lnTo>
                    <a:pt x="1184" y="585"/>
                  </a:lnTo>
                  <a:lnTo>
                    <a:pt x="1184" y="546"/>
                  </a:lnTo>
                  <a:lnTo>
                    <a:pt x="1193" y="522"/>
                  </a:lnTo>
                  <a:lnTo>
                    <a:pt x="1202" y="492"/>
                  </a:lnTo>
                  <a:lnTo>
                    <a:pt x="1223" y="465"/>
                  </a:lnTo>
                  <a:lnTo>
                    <a:pt x="1232" y="4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7" name="その他"/>
            <p:cNvSpPr>
              <a:spLocks/>
            </p:cNvSpPr>
            <p:nvPr/>
          </p:nvSpPr>
          <p:spPr bwMode="auto">
            <a:xfrm>
              <a:off x="2084" y="2046"/>
              <a:ext cx="38" cy="3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8" y="0"/>
                </a:cxn>
                <a:cxn ang="0">
                  <a:pos x="38" y="8"/>
                </a:cxn>
                <a:cxn ang="0">
                  <a:pos x="30" y="34"/>
                </a:cxn>
                <a:cxn ang="0">
                  <a:pos x="14" y="20"/>
                </a:cxn>
                <a:cxn ang="0">
                  <a:pos x="0" y="18"/>
                </a:cxn>
                <a:cxn ang="0">
                  <a:pos x="4" y="12"/>
                </a:cxn>
              </a:cxnLst>
              <a:rect l="0" t="0" r="r" b="b"/>
              <a:pathLst>
                <a:path w="38" h="34">
                  <a:moveTo>
                    <a:pt x="4" y="12"/>
                  </a:moveTo>
                  <a:cubicBezTo>
                    <a:pt x="7" y="4"/>
                    <a:pt x="10" y="3"/>
                    <a:pt x="18" y="0"/>
                  </a:cubicBezTo>
                  <a:cubicBezTo>
                    <a:pt x="25" y="2"/>
                    <a:pt x="30" y="6"/>
                    <a:pt x="38" y="8"/>
                  </a:cubicBezTo>
                  <a:cubicBezTo>
                    <a:pt x="36" y="20"/>
                    <a:pt x="33" y="24"/>
                    <a:pt x="30" y="34"/>
                  </a:cubicBezTo>
                  <a:cubicBezTo>
                    <a:pt x="23" y="30"/>
                    <a:pt x="21" y="24"/>
                    <a:pt x="14" y="20"/>
                  </a:cubicBezTo>
                  <a:cubicBezTo>
                    <a:pt x="8" y="29"/>
                    <a:pt x="5" y="26"/>
                    <a:pt x="0" y="18"/>
                  </a:cubicBezTo>
                  <a:cubicBezTo>
                    <a:pt x="7" y="13"/>
                    <a:pt x="8" y="16"/>
                    <a:pt x="4" y="1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8" name="その他"/>
            <p:cNvSpPr>
              <a:spLocks/>
            </p:cNvSpPr>
            <p:nvPr/>
          </p:nvSpPr>
          <p:spPr bwMode="auto">
            <a:xfrm>
              <a:off x="2118" y="2016"/>
              <a:ext cx="32" cy="39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20" y="4"/>
                </a:cxn>
                <a:cxn ang="0">
                  <a:pos x="30" y="22"/>
                </a:cxn>
                <a:cxn ang="0">
                  <a:pos x="32" y="28"/>
                </a:cxn>
                <a:cxn ang="0">
                  <a:pos x="16" y="36"/>
                </a:cxn>
                <a:cxn ang="0">
                  <a:pos x="0" y="30"/>
                </a:cxn>
                <a:cxn ang="0">
                  <a:pos x="6" y="16"/>
                </a:cxn>
              </a:cxnLst>
              <a:rect l="0" t="0" r="r" b="b"/>
              <a:pathLst>
                <a:path w="32" h="39">
                  <a:moveTo>
                    <a:pt x="6" y="16"/>
                  </a:moveTo>
                  <a:cubicBezTo>
                    <a:pt x="9" y="8"/>
                    <a:pt x="12" y="7"/>
                    <a:pt x="20" y="4"/>
                  </a:cubicBezTo>
                  <a:cubicBezTo>
                    <a:pt x="29" y="13"/>
                    <a:pt x="25" y="7"/>
                    <a:pt x="30" y="22"/>
                  </a:cubicBezTo>
                  <a:cubicBezTo>
                    <a:pt x="31" y="24"/>
                    <a:pt x="32" y="28"/>
                    <a:pt x="32" y="28"/>
                  </a:cubicBezTo>
                  <a:cubicBezTo>
                    <a:pt x="27" y="35"/>
                    <a:pt x="25" y="39"/>
                    <a:pt x="16" y="36"/>
                  </a:cubicBezTo>
                  <a:cubicBezTo>
                    <a:pt x="7" y="39"/>
                    <a:pt x="5" y="38"/>
                    <a:pt x="0" y="30"/>
                  </a:cubicBezTo>
                  <a:cubicBezTo>
                    <a:pt x="1" y="27"/>
                    <a:pt x="11" y="0"/>
                    <a:pt x="6" y="1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39" name="その他"/>
            <p:cNvSpPr>
              <a:spLocks/>
            </p:cNvSpPr>
            <p:nvPr/>
          </p:nvSpPr>
          <p:spPr bwMode="auto">
            <a:xfrm>
              <a:off x="1610" y="2421"/>
              <a:ext cx="35" cy="38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" y="20"/>
                </a:cxn>
                <a:cxn ang="0">
                  <a:pos x="9" y="0"/>
                </a:cxn>
                <a:cxn ang="0">
                  <a:pos x="31" y="20"/>
                </a:cxn>
                <a:cxn ang="0">
                  <a:pos x="21" y="38"/>
                </a:cxn>
                <a:cxn ang="0">
                  <a:pos x="10" y="32"/>
                </a:cxn>
              </a:cxnLst>
              <a:rect l="0" t="0" r="r" b="b"/>
              <a:pathLst>
                <a:path w="35" h="38">
                  <a:moveTo>
                    <a:pt x="10" y="32"/>
                  </a:moveTo>
                  <a:cubicBezTo>
                    <a:pt x="5" y="28"/>
                    <a:pt x="4" y="25"/>
                    <a:pt x="1" y="20"/>
                  </a:cubicBezTo>
                  <a:cubicBezTo>
                    <a:pt x="0" y="13"/>
                    <a:pt x="3" y="4"/>
                    <a:pt x="9" y="0"/>
                  </a:cubicBezTo>
                  <a:cubicBezTo>
                    <a:pt x="35" y="4"/>
                    <a:pt x="16" y="9"/>
                    <a:pt x="31" y="20"/>
                  </a:cubicBezTo>
                  <a:cubicBezTo>
                    <a:pt x="30" y="28"/>
                    <a:pt x="27" y="33"/>
                    <a:pt x="21" y="38"/>
                  </a:cubicBezTo>
                  <a:cubicBezTo>
                    <a:pt x="18" y="37"/>
                    <a:pt x="10" y="23"/>
                    <a:pt x="10" y="3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0" name="その他"/>
            <p:cNvSpPr>
              <a:spLocks/>
            </p:cNvSpPr>
            <p:nvPr/>
          </p:nvSpPr>
          <p:spPr bwMode="auto">
            <a:xfrm>
              <a:off x="1543" y="2286"/>
              <a:ext cx="53" cy="110"/>
            </a:xfrm>
            <a:custGeom>
              <a:avLst/>
              <a:gdLst/>
              <a:ahLst/>
              <a:cxnLst>
                <a:cxn ang="0">
                  <a:pos x="38" y="65"/>
                </a:cxn>
                <a:cxn ang="0">
                  <a:pos x="46" y="35"/>
                </a:cxn>
                <a:cxn ang="0">
                  <a:pos x="50" y="15"/>
                </a:cxn>
                <a:cxn ang="0">
                  <a:pos x="52" y="0"/>
                </a:cxn>
                <a:cxn ang="0">
                  <a:pos x="37" y="6"/>
                </a:cxn>
                <a:cxn ang="0">
                  <a:pos x="22" y="23"/>
                </a:cxn>
                <a:cxn ang="0">
                  <a:pos x="25" y="45"/>
                </a:cxn>
                <a:cxn ang="0">
                  <a:pos x="11" y="68"/>
                </a:cxn>
                <a:cxn ang="0">
                  <a:pos x="2" y="93"/>
                </a:cxn>
                <a:cxn ang="0">
                  <a:pos x="11" y="110"/>
                </a:cxn>
                <a:cxn ang="0">
                  <a:pos x="22" y="99"/>
                </a:cxn>
                <a:cxn ang="0">
                  <a:pos x="23" y="83"/>
                </a:cxn>
                <a:cxn ang="0">
                  <a:pos x="31" y="66"/>
                </a:cxn>
                <a:cxn ang="0">
                  <a:pos x="38" y="65"/>
                </a:cxn>
              </a:cxnLst>
              <a:rect l="0" t="0" r="r" b="b"/>
              <a:pathLst>
                <a:path w="53" h="110">
                  <a:moveTo>
                    <a:pt x="38" y="65"/>
                  </a:moveTo>
                  <a:cubicBezTo>
                    <a:pt x="37" y="51"/>
                    <a:pt x="34" y="42"/>
                    <a:pt x="46" y="35"/>
                  </a:cubicBezTo>
                  <a:cubicBezTo>
                    <a:pt x="52" y="25"/>
                    <a:pt x="52" y="28"/>
                    <a:pt x="50" y="15"/>
                  </a:cubicBezTo>
                  <a:cubicBezTo>
                    <a:pt x="53" y="10"/>
                    <a:pt x="53" y="6"/>
                    <a:pt x="52" y="0"/>
                  </a:cubicBezTo>
                  <a:cubicBezTo>
                    <a:pt x="46" y="2"/>
                    <a:pt x="42" y="2"/>
                    <a:pt x="37" y="6"/>
                  </a:cubicBezTo>
                  <a:cubicBezTo>
                    <a:pt x="33" y="12"/>
                    <a:pt x="28" y="19"/>
                    <a:pt x="22" y="23"/>
                  </a:cubicBezTo>
                  <a:cubicBezTo>
                    <a:pt x="19" y="30"/>
                    <a:pt x="22" y="38"/>
                    <a:pt x="25" y="45"/>
                  </a:cubicBezTo>
                  <a:cubicBezTo>
                    <a:pt x="23" y="54"/>
                    <a:pt x="20" y="65"/>
                    <a:pt x="11" y="68"/>
                  </a:cubicBezTo>
                  <a:cubicBezTo>
                    <a:pt x="7" y="76"/>
                    <a:pt x="8" y="86"/>
                    <a:pt x="2" y="93"/>
                  </a:cubicBezTo>
                  <a:cubicBezTo>
                    <a:pt x="0" y="103"/>
                    <a:pt x="2" y="106"/>
                    <a:pt x="11" y="110"/>
                  </a:cubicBezTo>
                  <a:cubicBezTo>
                    <a:pt x="18" y="108"/>
                    <a:pt x="19" y="106"/>
                    <a:pt x="22" y="99"/>
                  </a:cubicBezTo>
                  <a:cubicBezTo>
                    <a:pt x="24" y="84"/>
                    <a:pt x="32" y="101"/>
                    <a:pt x="23" y="83"/>
                  </a:cubicBezTo>
                  <a:cubicBezTo>
                    <a:pt x="25" y="77"/>
                    <a:pt x="28" y="72"/>
                    <a:pt x="31" y="66"/>
                  </a:cubicBezTo>
                  <a:cubicBezTo>
                    <a:pt x="34" y="72"/>
                    <a:pt x="38" y="72"/>
                    <a:pt x="38" y="6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1" name="その他"/>
            <p:cNvSpPr>
              <a:spLocks/>
            </p:cNvSpPr>
            <p:nvPr/>
          </p:nvSpPr>
          <p:spPr bwMode="auto">
            <a:xfrm>
              <a:off x="47" y="3744"/>
              <a:ext cx="261" cy="390"/>
            </a:xfrm>
            <a:custGeom>
              <a:avLst/>
              <a:gdLst/>
              <a:ahLst/>
              <a:cxnLst>
                <a:cxn ang="0">
                  <a:pos x="63" y="78"/>
                </a:cxn>
                <a:cxn ang="0">
                  <a:pos x="75" y="63"/>
                </a:cxn>
                <a:cxn ang="0">
                  <a:pos x="150" y="6"/>
                </a:cxn>
                <a:cxn ang="0">
                  <a:pos x="204" y="9"/>
                </a:cxn>
                <a:cxn ang="0">
                  <a:pos x="231" y="0"/>
                </a:cxn>
                <a:cxn ang="0">
                  <a:pos x="261" y="24"/>
                </a:cxn>
                <a:cxn ang="0">
                  <a:pos x="243" y="51"/>
                </a:cxn>
                <a:cxn ang="0">
                  <a:pos x="213" y="114"/>
                </a:cxn>
                <a:cxn ang="0">
                  <a:pos x="195" y="159"/>
                </a:cxn>
                <a:cxn ang="0">
                  <a:pos x="165" y="204"/>
                </a:cxn>
                <a:cxn ang="0">
                  <a:pos x="120" y="309"/>
                </a:cxn>
                <a:cxn ang="0">
                  <a:pos x="78" y="360"/>
                </a:cxn>
                <a:cxn ang="0">
                  <a:pos x="54" y="390"/>
                </a:cxn>
                <a:cxn ang="0">
                  <a:pos x="48" y="354"/>
                </a:cxn>
                <a:cxn ang="0">
                  <a:pos x="30" y="297"/>
                </a:cxn>
                <a:cxn ang="0">
                  <a:pos x="15" y="261"/>
                </a:cxn>
                <a:cxn ang="0">
                  <a:pos x="9" y="243"/>
                </a:cxn>
                <a:cxn ang="0">
                  <a:pos x="9" y="183"/>
                </a:cxn>
                <a:cxn ang="0">
                  <a:pos x="0" y="153"/>
                </a:cxn>
                <a:cxn ang="0">
                  <a:pos x="42" y="102"/>
                </a:cxn>
                <a:cxn ang="0">
                  <a:pos x="63" y="78"/>
                </a:cxn>
              </a:cxnLst>
              <a:rect l="0" t="0" r="r" b="b"/>
              <a:pathLst>
                <a:path w="261" h="390">
                  <a:moveTo>
                    <a:pt x="63" y="78"/>
                  </a:moveTo>
                  <a:cubicBezTo>
                    <a:pt x="70" y="58"/>
                    <a:pt x="60" y="80"/>
                    <a:pt x="75" y="63"/>
                  </a:cubicBezTo>
                  <a:cubicBezTo>
                    <a:pt x="101" y="33"/>
                    <a:pt x="111" y="19"/>
                    <a:pt x="150" y="6"/>
                  </a:cubicBezTo>
                  <a:cubicBezTo>
                    <a:pt x="166" y="7"/>
                    <a:pt x="188" y="14"/>
                    <a:pt x="204" y="9"/>
                  </a:cubicBezTo>
                  <a:cubicBezTo>
                    <a:pt x="213" y="6"/>
                    <a:pt x="231" y="0"/>
                    <a:pt x="231" y="0"/>
                  </a:cubicBezTo>
                  <a:cubicBezTo>
                    <a:pt x="249" y="4"/>
                    <a:pt x="255" y="6"/>
                    <a:pt x="261" y="24"/>
                  </a:cubicBezTo>
                  <a:cubicBezTo>
                    <a:pt x="257" y="36"/>
                    <a:pt x="248" y="40"/>
                    <a:pt x="243" y="51"/>
                  </a:cubicBezTo>
                  <a:cubicBezTo>
                    <a:pt x="233" y="72"/>
                    <a:pt x="222" y="93"/>
                    <a:pt x="213" y="114"/>
                  </a:cubicBezTo>
                  <a:cubicBezTo>
                    <a:pt x="206" y="129"/>
                    <a:pt x="203" y="144"/>
                    <a:pt x="195" y="159"/>
                  </a:cubicBezTo>
                  <a:cubicBezTo>
                    <a:pt x="186" y="175"/>
                    <a:pt x="169" y="186"/>
                    <a:pt x="165" y="204"/>
                  </a:cubicBezTo>
                  <a:cubicBezTo>
                    <a:pt x="159" y="229"/>
                    <a:pt x="146" y="300"/>
                    <a:pt x="120" y="309"/>
                  </a:cubicBezTo>
                  <a:cubicBezTo>
                    <a:pt x="108" y="327"/>
                    <a:pt x="92" y="343"/>
                    <a:pt x="78" y="360"/>
                  </a:cubicBezTo>
                  <a:cubicBezTo>
                    <a:pt x="69" y="371"/>
                    <a:pt x="66" y="386"/>
                    <a:pt x="54" y="390"/>
                  </a:cubicBezTo>
                  <a:cubicBezTo>
                    <a:pt x="46" y="378"/>
                    <a:pt x="51" y="370"/>
                    <a:pt x="48" y="354"/>
                  </a:cubicBezTo>
                  <a:cubicBezTo>
                    <a:pt x="44" y="335"/>
                    <a:pt x="36" y="316"/>
                    <a:pt x="30" y="297"/>
                  </a:cubicBezTo>
                  <a:cubicBezTo>
                    <a:pt x="26" y="285"/>
                    <a:pt x="19" y="273"/>
                    <a:pt x="15" y="261"/>
                  </a:cubicBezTo>
                  <a:cubicBezTo>
                    <a:pt x="13" y="255"/>
                    <a:pt x="9" y="243"/>
                    <a:pt x="9" y="243"/>
                  </a:cubicBezTo>
                  <a:cubicBezTo>
                    <a:pt x="2" y="177"/>
                    <a:pt x="9" y="259"/>
                    <a:pt x="9" y="183"/>
                  </a:cubicBezTo>
                  <a:cubicBezTo>
                    <a:pt x="9" y="173"/>
                    <a:pt x="0" y="153"/>
                    <a:pt x="0" y="153"/>
                  </a:cubicBezTo>
                  <a:cubicBezTo>
                    <a:pt x="8" y="130"/>
                    <a:pt x="22" y="115"/>
                    <a:pt x="42" y="102"/>
                  </a:cubicBezTo>
                  <a:cubicBezTo>
                    <a:pt x="46" y="90"/>
                    <a:pt x="54" y="87"/>
                    <a:pt x="63" y="7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2" name="その他"/>
            <p:cNvSpPr>
              <a:spLocks/>
            </p:cNvSpPr>
            <p:nvPr/>
          </p:nvSpPr>
          <p:spPr bwMode="auto">
            <a:xfrm>
              <a:off x="0" y="1"/>
              <a:ext cx="2934" cy="3703"/>
            </a:xfrm>
            <a:custGeom>
              <a:avLst/>
              <a:gdLst/>
              <a:ahLst/>
              <a:cxnLst>
                <a:cxn ang="0">
                  <a:pos x="77" y="3626"/>
                </a:cxn>
                <a:cxn ang="0">
                  <a:pos x="146" y="3494"/>
                </a:cxn>
                <a:cxn ang="0">
                  <a:pos x="179" y="3443"/>
                </a:cxn>
                <a:cxn ang="0">
                  <a:pos x="263" y="3308"/>
                </a:cxn>
                <a:cxn ang="0">
                  <a:pos x="353" y="3170"/>
                </a:cxn>
                <a:cxn ang="0">
                  <a:pos x="383" y="3104"/>
                </a:cxn>
                <a:cxn ang="0">
                  <a:pos x="419" y="3041"/>
                </a:cxn>
                <a:cxn ang="0">
                  <a:pos x="452" y="3008"/>
                </a:cxn>
                <a:cxn ang="0">
                  <a:pos x="308" y="2915"/>
                </a:cxn>
                <a:cxn ang="0">
                  <a:pos x="173" y="2951"/>
                </a:cxn>
                <a:cxn ang="0">
                  <a:pos x="416" y="2837"/>
                </a:cxn>
                <a:cxn ang="0">
                  <a:pos x="368" y="2696"/>
                </a:cxn>
                <a:cxn ang="0">
                  <a:pos x="317" y="2657"/>
                </a:cxn>
                <a:cxn ang="0">
                  <a:pos x="419" y="2615"/>
                </a:cxn>
                <a:cxn ang="0">
                  <a:pos x="311" y="2330"/>
                </a:cxn>
                <a:cxn ang="0">
                  <a:pos x="188" y="2090"/>
                </a:cxn>
                <a:cxn ang="0">
                  <a:pos x="311" y="1925"/>
                </a:cxn>
                <a:cxn ang="0">
                  <a:pos x="407" y="1922"/>
                </a:cxn>
                <a:cxn ang="0">
                  <a:pos x="572" y="1817"/>
                </a:cxn>
                <a:cxn ang="0">
                  <a:pos x="590" y="1727"/>
                </a:cxn>
                <a:cxn ang="0">
                  <a:pos x="395" y="1646"/>
                </a:cxn>
                <a:cxn ang="0">
                  <a:pos x="152" y="1673"/>
                </a:cxn>
                <a:cxn ang="0">
                  <a:pos x="149" y="1538"/>
                </a:cxn>
                <a:cxn ang="0">
                  <a:pos x="71" y="1367"/>
                </a:cxn>
                <a:cxn ang="0">
                  <a:pos x="245" y="1379"/>
                </a:cxn>
                <a:cxn ang="0">
                  <a:pos x="470" y="1217"/>
                </a:cxn>
                <a:cxn ang="0">
                  <a:pos x="668" y="1139"/>
                </a:cxn>
                <a:cxn ang="0">
                  <a:pos x="593" y="1334"/>
                </a:cxn>
                <a:cxn ang="0">
                  <a:pos x="593" y="1460"/>
                </a:cxn>
                <a:cxn ang="0">
                  <a:pos x="611" y="1469"/>
                </a:cxn>
                <a:cxn ang="0">
                  <a:pos x="947" y="1361"/>
                </a:cxn>
                <a:cxn ang="0">
                  <a:pos x="1109" y="1424"/>
                </a:cxn>
                <a:cxn ang="0">
                  <a:pos x="1058" y="1580"/>
                </a:cxn>
                <a:cxn ang="0">
                  <a:pos x="983" y="1670"/>
                </a:cxn>
                <a:cxn ang="0">
                  <a:pos x="1055" y="1712"/>
                </a:cxn>
                <a:cxn ang="0">
                  <a:pos x="1214" y="1736"/>
                </a:cxn>
                <a:cxn ang="0">
                  <a:pos x="1259" y="1898"/>
                </a:cxn>
                <a:cxn ang="0">
                  <a:pos x="1208" y="1931"/>
                </a:cxn>
                <a:cxn ang="0">
                  <a:pos x="1205" y="2105"/>
                </a:cxn>
                <a:cxn ang="0">
                  <a:pos x="1184" y="2285"/>
                </a:cxn>
                <a:cxn ang="0">
                  <a:pos x="1148" y="2333"/>
                </a:cxn>
                <a:cxn ang="0">
                  <a:pos x="1280" y="2267"/>
                </a:cxn>
                <a:cxn ang="0">
                  <a:pos x="1316" y="2267"/>
                </a:cxn>
                <a:cxn ang="0">
                  <a:pos x="1361" y="2261"/>
                </a:cxn>
                <a:cxn ang="0">
                  <a:pos x="1415" y="2234"/>
                </a:cxn>
                <a:cxn ang="0">
                  <a:pos x="1616" y="2060"/>
                </a:cxn>
                <a:cxn ang="0">
                  <a:pos x="1595" y="1832"/>
                </a:cxn>
                <a:cxn ang="0">
                  <a:pos x="1433" y="1544"/>
                </a:cxn>
                <a:cxn ang="0">
                  <a:pos x="1391" y="1406"/>
                </a:cxn>
                <a:cxn ang="0">
                  <a:pos x="1604" y="1304"/>
                </a:cxn>
                <a:cxn ang="0">
                  <a:pos x="1679" y="1121"/>
                </a:cxn>
                <a:cxn ang="0">
                  <a:pos x="1829" y="1004"/>
                </a:cxn>
                <a:cxn ang="0">
                  <a:pos x="1991" y="842"/>
                </a:cxn>
                <a:cxn ang="0">
                  <a:pos x="2036" y="899"/>
                </a:cxn>
                <a:cxn ang="0">
                  <a:pos x="2267" y="911"/>
                </a:cxn>
                <a:cxn ang="0">
                  <a:pos x="2534" y="647"/>
                </a:cxn>
                <a:cxn ang="0">
                  <a:pos x="2768" y="347"/>
                </a:cxn>
                <a:cxn ang="0">
                  <a:pos x="2855" y="155"/>
                </a:cxn>
              </a:cxnLst>
              <a:rect l="0" t="0" r="r" b="b"/>
              <a:pathLst>
                <a:path w="2934" h="3703">
                  <a:moveTo>
                    <a:pt x="2934" y="0"/>
                  </a:moveTo>
                  <a:lnTo>
                    <a:pt x="0" y="0"/>
                  </a:lnTo>
                  <a:lnTo>
                    <a:pt x="0" y="3703"/>
                  </a:lnTo>
                  <a:lnTo>
                    <a:pt x="65" y="3665"/>
                  </a:lnTo>
                  <a:lnTo>
                    <a:pt x="77" y="3626"/>
                  </a:lnTo>
                  <a:lnTo>
                    <a:pt x="107" y="3629"/>
                  </a:lnTo>
                  <a:lnTo>
                    <a:pt x="116" y="3590"/>
                  </a:lnTo>
                  <a:lnTo>
                    <a:pt x="143" y="3578"/>
                  </a:lnTo>
                  <a:lnTo>
                    <a:pt x="164" y="3506"/>
                  </a:lnTo>
                  <a:lnTo>
                    <a:pt x="146" y="3494"/>
                  </a:lnTo>
                  <a:lnTo>
                    <a:pt x="140" y="3479"/>
                  </a:lnTo>
                  <a:lnTo>
                    <a:pt x="158" y="3467"/>
                  </a:lnTo>
                  <a:lnTo>
                    <a:pt x="167" y="3485"/>
                  </a:lnTo>
                  <a:lnTo>
                    <a:pt x="185" y="3482"/>
                  </a:lnTo>
                  <a:lnTo>
                    <a:pt x="179" y="3443"/>
                  </a:lnTo>
                  <a:lnTo>
                    <a:pt x="209" y="3419"/>
                  </a:lnTo>
                  <a:lnTo>
                    <a:pt x="215" y="3374"/>
                  </a:lnTo>
                  <a:lnTo>
                    <a:pt x="239" y="3356"/>
                  </a:lnTo>
                  <a:lnTo>
                    <a:pt x="263" y="3335"/>
                  </a:lnTo>
                  <a:lnTo>
                    <a:pt x="263" y="3308"/>
                  </a:lnTo>
                  <a:lnTo>
                    <a:pt x="284" y="3251"/>
                  </a:lnTo>
                  <a:lnTo>
                    <a:pt x="329" y="3284"/>
                  </a:lnTo>
                  <a:lnTo>
                    <a:pt x="347" y="3242"/>
                  </a:lnTo>
                  <a:lnTo>
                    <a:pt x="359" y="3203"/>
                  </a:lnTo>
                  <a:lnTo>
                    <a:pt x="353" y="3170"/>
                  </a:lnTo>
                  <a:lnTo>
                    <a:pt x="371" y="3140"/>
                  </a:lnTo>
                  <a:lnTo>
                    <a:pt x="359" y="3125"/>
                  </a:lnTo>
                  <a:lnTo>
                    <a:pt x="341" y="3107"/>
                  </a:lnTo>
                  <a:lnTo>
                    <a:pt x="374" y="3083"/>
                  </a:lnTo>
                  <a:lnTo>
                    <a:pt x="383" y="3104"/>
                  </a:lnTo>
                  <a:lnTo>
                    <a:pt x="404" y="3104"/>
                  </a:lnTo>
                  <a:lnTo>
                    <a:pt x="425" y="3071"/>
                  </a:lnTo>
                  <a:lnTo>
                    <a:pt x="446" y="3041"/>
                  </a:lnTo>
                  <a:lnTo>
                    <a:pt x="443" y="3035"/>
                  </a:lnTo>
                  <a:lnTo>
                    <a:pt x="419" y="3041"/>
                  </a:lnTo>
                  <a:lnTo>
                    <a:pt x="371" y="3044"/>
                  </a:lnTo>
                  <a:lnTo>
                    <a:pt x="371" y="3032"/>
                  </a:lnTo>
                  <a:lnTo>
                    <a:pt x="392" y="3029"/>
                  </a:lnTo>
                  <a:lnTo>
                    <a:pt x="413" y="3017"/>
                  </a:lnTo>
                  <a:lnTo>
                    <a:pt x="452" y="3008"/>
                  </a:lnTo>
                  <a:lnTo>
                    <a:pt x="470" y="2999"/>
                  </a:lnTo>
                  <a:lnTo>
                    <a:pt x="401" y="2978"/>
                  </a:lnTo>
                  <a:lnTo>
                    <a:pt x="374" y="2942"/>
                  </a:lnTo>
                  <a:lnTo>
                    <a:pt x="344" y="2918"/>
                  </a:lnTo>
                  <a:lnTo>
                    <a:pt x="308" y="2915"/>
                  </a:lnTo>
                  <a:lnTo>
                    <a:pt x="296" y="2942"/>
                  </a:lnTo>
                  <a:lnTo>
                    <a:pt x="260" y="2954"/>
                  </a:lnTo>
                  <a:lnTo>
                    <a:pt x="245" y="2936"/>
                  </a:lnTo>
                  <a:lnTo>
                    <a:pt x="227" y="2936"/>
                  </a:lnTo>
                  <a:lnTo>
                    <a:pt x="173" y="2951"/>
                  </a:lnTo>
                  <a:lnTo>
                    <a:pt x="215" y="2921"/>
                  </a:lnTo>
                  <a:lnTo>
                    <a:pt x="275" y="2909"/>
                  </a:lnTo>
                  <a:lnTo>
                    <a:pt x="320" y="2873"/>
                  </a:lnTo>
                  <a:lnTo>
                    <a:pt x="365" y="2840"/>
                  </a:lnTo>
                  <a:lnTo>
                    <a:pt x="416" y="2837"/>
                  </a:lnTo>
                  <a:lnTo>
                    <a:pt x="428" y="2825"/>
                  </a:lnTo>
                  <a:lnTo>
                    <a:pt x="452" y="2822"/>
                  </a:lnTo>
                  <a:lnTo>
                    <a:pt x="437" y="2780"/>
                  </a:lnTo>
                  <a:lnTo>
                    <a:pt x="407" y="2738"/>
                  </a:lnTo>
                  <a:lnTo>
                    <a:pt x="368" y="2696"/>
                  </a:lnTo>
                  <a:lnTo>
                    <a:pt x="311" y="2672"/>
                  </a:lnTo>
                  <a:lnTo>
                    <a:pt x="269" y="2636"/>
                  </a:lnTo>
                  <a:lnTo>
                    <a:pt x="233" y="2597"/>
                  </a:lnTo>
                  <a:lnTo>
                    <a:pt x="284" y="2615"/>
                  </a:lnTo>
                  <a:lnTo>
                    <a:pt x="317" y="2657"/>
                  </a:lnTo>
                  <a:lnTo>
                    <a:pt x="377" y="2669"/>
                  </a:lnTo>
                  <a:lnTo>
                    <a:pt x="434" y="2702"/>
                  </a:lnTo>
                  <a:lnTo>
                    <a:pt x="464" y="2693"/>
                  </a:lnTo>
                  <a:lnTo>
                    <a:pt x="455" y="2648"/>
                  </a:lnTo>
                  <a:lnTo>
                    <a:pt x="419" y="2615"/>
                  </a:lnTo>
                  <a:lnTo>
                    <a:pt x="410" y="2588"/>
                  </a:lnTo>
                  <a:lnTo>
                    <a:pt x="383" y="2558"/>
                  </a:lnTo>
                  <a:lnTo>
                    <a:pt x="338" y="2525"/>
                  </a:lnTo>
                  <a:lnTo>
                    <a:pt x="335" y="2432"/>
                  </a:lnTo>
                  <a:lnTo>
                    <a:pt x="311" y="2330"/>
                  </a:lnTo>
                  <a:lnTo>
                    <a:pt x="275" y="2231"/>
                  </a:lnTo>
                  <a:lnTo>
                    <a:pt x="191" y="2165"/>
                  </a:lnTo>
                  <a:lnTo>
                    <a:pt x="170" y="2168"/>
                  </a:lnTo>
                  <a:lnTo>
                    <a:pt x="161" y="2105"/>
                  </a:lnTo>
                  <a:lnTo>
                    <a:pt x="188" y="2090"/>
                  </a:lnTo>
                  <a:lnTo>
                    <a:pt x="269" y="1979"/>
                  </a:lnTo>
                  <a:lnTo>
                    <a:pt x="314" y="1961"/>
                  </a:lnTo>
                  <a:lnTo>
                    <a:pt x="332" y="1949"/>
                  </a:lnTo>
                  <a:lnTo>
                    <a:pt x="311" y="1943"/>
                  </a:lnTo>
                  <a:lnTo>
                    <a:pt x="311" y="1925"/>
                  </a:lnTo>
                  <a:lnTo>
                    <a:pt x="329" y="1907"/>
                  </a:lnTo>
                  <a:lnTo>
                    <a:pt x="365" y="1904"/>
                  </a:lnTo>
                  <a:lnTo>
                    <a:pt x="362" y="1931"/>
                  </a:lnTo>
                  <a:lnTo>
                    <a:pt x="374" y="1940"/>
                  </a:lnTo>
                  <a:lnTo>
                    <a:pt x="407" y="1922"/>
                  </a:lnTo>
                  <a:lnTo>
                    <a:pt x="410" y="1877"/>
                  </a:lnTo>
                  <a:lnTo>
                    <a:pt x="428" y="1868"/>
                  </a:lnTo>
                  <a:lnTo>
                    <a:pt x="431" y="1844"/>
                  </a:lnTo>
                  <a:lnTo>
                    <a:pt x="482" y="1838"/>
                  </a:lnTo>
                  <a:lnTo>
                    <a:pt x="572" y="1817"/>
                  </a:lnTo>
                  <a:lnTo>
                    <a:pt x="650" y="1826"/>
                  </a:lnTo>
                  <a:lnTo>
                    <a:pt x="647" y="1775"/>
                  </a:lnTo>
                  <a:lnTo>
                    <a:pt x="683" y="1748"/>
                  </a:lnTo>
                  <a:lnTo>
                    <a:pt x="644" y="1739"/>
                  </a:lnTo>
                  <a:lnTo>
                    <a:pt x="590" y="1727"/>
                  </a:lnTo>
                  <a:lnTo>
                    <a:pt x="557" y="1721"/>
                  </a:lnTo>
                  <a:lnTo>
                    <a:pt x="485" y="1682"/>
                  </a:lnTo>
                  <a:lnTo>
                    <a:pt x="461" y="1640"/>
                  </a:lnTo>
                  <a:lnTo>
                    <a:pt x="431" y="1637"/>
                  </a:lnTo>
                  <a:lnTo>
                    <a:pt x="395" y="1646"/>
                  </a:lnTo>
                  <a:lnTo>
                    <a:pt x="338" y="1688"/>
                  </a:lnTo>
                  <a:lnTo>
                    <a:pt x="284" y="1703"/>
                  </a:lnTo>
                  <a:lnTo>
                    <a:pt x="224" y="1736"/>
                  </a:lnTo>
                  <a:lnTo>
                    <a:pt x="197" y="1736"/>
                  </a:lnTo>
                  <a:lnTo>
                    <a:pt x="152" y="1673"/>
                  </a:lnTo>
                  <a:lnTo>
                    <a:pt x="149" y="1646"/>
                  </a:lnTo>
                  <a:lnTo>
                    <a:pt x="164" y="1616"/>
                  </a:lnTo>
                  <a:lnTo>
                    <a:pt x="197" y="1574"/>
                  </a:lnTo>
                  <a:lnTo>
                    <a:pt x="197" y="1559"/>
                  </a:lnTo>
                  <a:lnTo>
                    <a:pt x="149" y="1538"/>
                  </a:lnTo>
                  <a:lnTo>
                    <a:pt x="107" y="1532"/>
                  </a:lnTo>
                  <a:lnTo>
                    <a:pt x="74" y="1532"/>
                  </a:lnTo>
                  <a:lnTo>
                    <a:pt x="56" y="1511"/>
                  </a:lnTo>
                  <a:lnTo>
                    <a:pt x="53" y="1460"/>
                  </a:lnTo>
                  <a:lnTo>
                    <a:pt x="71" y="1367"/>
                  </a:lnTo>
                  <a:lnTo>
                    <a:pt x="104" y="1355"/>
                  </a:lnTo>
                  <a:lnTo>
                    <a:pt x="125" y="1343"/>
                  </a:lnTo>
                  <a:lnTo>
                    <a:pt x="137" y="1373"/>
                  </a:lnTo>
                  <a:lnTo>
                    <a:pt x="197" y="1388"/>
                  </a:lnTo>
                  <a:lnTo>
                    <a:pt x="245" y="1379"/>
                  </a:lnTo>
                  <a:lnTo>
                    <a:pt x="251" y="1334"/>
                  </a:lnTo>
                  <a:lnTo>
                    <a:pt x="302" y="1301"/>
                  </a:lnTo>
                  <a:lnTo>
                    <a:pt x="344" y="1286"/>
                  </a:lnTo>
                  <a:lnTo>
                    <a:pt x="464" y="1238"/>
                  </a:lnTo>
                  <a:lnTo>
                    <a:pt x="470" y="1217"/>
                  </a:lnTo>
                  <a:lnTo>
                    <a:pt x="560" y="1154"/>
                  </a:lnTo>
                  <a:lnTo>
                    <a:pt x="575" y="1130"/>
                  </a:lnTo>
                  <a:lnTo>
                    <a:pt x="605" y="1151"/>
                  </a:lnTo>
                  <a:lnTo>
                    <a:pt x="629" y="1163"/>
                  </a:lnTo>
                  <a:lnTo>
                    <a:pt x="668" y="1139"/>
                  </a:lnTo>
                  <a:lnTo>
                    <a:pt x="674" y="1163"/>
                  </a:lnTo>
                  <a:lnTo>
                    <a:pt x="716" y="1181"/>
                  </a:lnTo>
                  <a:lnTo>
                    <a:pt x="704" y="1220"/>
                  </a:lnTo>
                  <a:lnTo>
                    <a:pt x="647" y="1283"/>
                  </a:lnTo>
                  <a:lnTo>
                    <a:pt x="593" y="1334"/>
                  </a:lnTo>
                  <a:lnTo>
                    <a:pt x="581" y="1370"/>
                  </a:lnTo>
                  <a:lnTo>
                    <a:pt x="593" y="1385"/>
                  </a:lnTo>
                  <a:lnTo>
                    <a:pt x="629" y="1385"/>
                  </a:lnTo>
                  <a:lnTo>
                    <a:pt x="599" y="1430"/>
                  </a:lnTo>
                  <a:lnTo>
                    <a:pt x="593" y="1460"/>
                  </a:lnTo>
                  <a:lnTo>
                    <a:pt x="566" y="1457"/>
                  </a:lnTo>
                  <a:lnTo>
                    <a:pt x="539" y="1475"/>
                  </a:lnTo>
                  <a:lnTo>
                    <a:pt x="536" y="1490"/>
                  </a:lnTo>
                  <a:lnTo>
                    <a:pt x="566" y="1490"/>
                  </a:lnTo>
                  <a:lnTo>
                    <a:pt x="611" y="1469"/>
                  </a:lnTo>
                  <a:lnTo>
                    <a:pt x="659" y="1442"/>
                  </a:lnTo>
                  <a:lnTo>
                    <a:pt x="725" y="1385"/>
                  </a:lnTo>
                  <a:lnTo>
                    <a:pt x="770" y="1385"/>
                  </a:lnTo>
                  <a:lnTo>
                    <a:pt x="845" y="1361"/>
                  </a:lnTo>
                  <a:lnTo>
                    <a:pt x="947" y="1361"/>
                  </a:lnTo>
                  <a:lnTo>
                    <a:pt x="995" y="1391"/>
                  </a:lnTo>
                  <a:lnTo>
                    <a:pt x="998" y="1412"/>
                  </a:lnTo>
                  <a:lnTo>
                    <a:pt x="1019" y="1394"/>
                  </a:lnTo>
                  <a:lnTo>
                    <a:pt x="1055" y="1427"/>
                  </a:lnTo>
                  <a:lnTo>
                    <a:pt x="1109" y="1424"/>
                  </a:lnTo>
                  <a:lnTo>
                    <a:pt x="1094" y="1469"/>
                  </a:lnTo>
                  <a:lnTo>
                    <a:pt x="1082" y="1505"/>
                  </a:lnTo>
                  <a:lnTo>
                    <a:pt x="1073" y="1535"/>
                  </a:lnTo>
                  <a:lnTo>
                    <a:pt x="1091" y="1565"/>
                  </a:lnTo>
                  <a:lnTo>
                    <a:pt x="1058" y="1580"/>
                  </a:lnTo>
                  <a:lnTo>
                    <a:pt x="1040" y="1595"/>
                  </a:lnTo>
                  <a:lnTo>
                    <a:pt x="1013" y="1583"/>
                  </a:lnTo>
                  <a:lnTo>
                    <a:pt x="1013" y="1625"/>
                  </a:lnTo>
                  <a:lnTo>
                    <a:pt x="986" y="1652"/>
                  </a:lnTo>
                  <a:lnTo>
                    <a:pt x="983" y="1670"/>
                  </a:lnTo>
                  <a:lnTo>
                    <a:pt x="1007" y="1673"/>
                  </a:lnTo>
                  <a:lnTo>
                    <a:pt x="1037" y="1667"/>
                  </a:lnTo>
                  <a:lnTo>
                    <a:pt x="1025" y="1694"/>
                  </a:lnTo>
                  <a:lnTo>
                    <a:pt x="1037" y="1709"/>
                  </a:lnTo>
                  <a:lnTo>
                    <a:pt x="1055" y="1712"/>
                  </a:lnTo>
                  <a:lnTo>
                    <a:pt x="1058" y="1727"/>
                  </a:lnTo>
                  <a:lnTo>
                    <a:pt x="1094" y="1703"/>
                  </a:lnTo>
                  <a:lnTo>
                    <a:pt x="1100" y="1676"/>
                  </a:lnTo>
                  <a:lnTo>
                    <a:pt x="1148" y="1730"/>
                  </a:lnTo>
                  <a:lnTo>
                    <a:pt x="1214" y="1736"/>
                  </a:lnTo>
                  <a:lnTo>
                    <a:pt x="1220" y="1754"/>
                  </a:lnTo>
                  <a:lnTo>
                    <a:pt x="1223" y="1781"/>
                  </a:lnTo>
                  <a:lnTo>
                    <a:pt x="1244" y="1838"/>
                  </a:lnTo>
                  <a:lnTo>
                    <a:pt x="1244" y="1856"/>
                  </a:lnTo>
                  <a:lnTo>
                    <a:pt x="1259" y="1898"/>
                  </a:lnTo>
                  <a:lnTo>
                    <a:pt x="1226" y="1883"/>
                  </a:lnTo>
                  <a:lnTo>
                    <a:pt x="1190" y="1883"/>
                  </a:lnTo>
                  <a:lnTo>
                    <a:pt x="1160" y="1898"/>
                  </a:lnTo>
                  <a:lnTo>
                    <a:pt x="1184" y="1928"/>
                  </a:lnTo>
                  <a:lnTo>
                    <a:pt x="1208" y="1931"/>
                  </a:lnTo>
                  <a:lnTo>
                    <a:pt x="1205" y="1949"/>
                  </a:lnTo>
                  <a:lnTo>
                    <a:pt x="1196" y="1982"/>
                  </a:lnTo>
                  <a:lnTo>
                    <a:pt x="1211" y="2039"/>
                  </a:lnTo>
                  <a:lnTo>
                    <a:pt x="1217" y="2072"/>
                  </a:lnTo>
                  <a:lnTo>
                    <a:pt x="1205" y="2105"/>
                  </a:lnTo>
                  <a:lnTo>
                    <a:pt x="1184" y="2150"/>
                  </a:lnTo>
                  <a:lnTo>
                    <a:pt x="1169" y="2210"/>
                  </a:lnTo>
                  <a:lnTo>
                    <a:pt x="1166" y="2246"/>
                  </a:lnTo>
                  <a:lnTo>
                    <a:pt x="1193" y="2255"/>
                  </a:lnTo>
                  <a:lnTo>
                    <a:pt x="1184" y="2285"/>
                  </a:lnTo>
                  <a:lnTo>
                    <a:pt x="1169" y="2270"/>
                  </a:lnTo>
                  <a:lnTo>
                    <a:pt x="1154" y="2261"/>
                  </a:lnTo>
                  <a:lnTo>
                    <a:pt x="1163" y="2306"/>
                  </a:lnTo>
                  <a:lnTo>
                    <a:pt x="1142" y="2312"/>
                  </a:lnTo>
                  <a:lnTo>
                    <a:pt x="1148" y="2333"/>
                  </a:lnTo>
                  <a:lnTo>
                    <a:pt x="1181" y="2306"/>
                  </a:lnTo>
                  <a:lnTo>
                    <a:pt x="1193" y="2318"/>
                  </a:lnTo>
                  <a:lnTo>
                    <a:pt x="1211" y="2297"/>
                  </a:lnTo>
                  <a:lnTo>
                    <a:pt x="1232" y="2309"/>
                  </a:lnTo>
                  <a:lnTo>
                    <a:pt x="1280" y="2267"/>
                  </a:lnTo>
                  <a:lnTo>
                    <a:pt x="1298" y="2258"/>
                  </a:lnTo>
                  <a:lnTo>
                    <a:pt x="1283" y="2294"/>
                  </a:lnTo>
                  <a:lnTo>
                    <a:pt x="1295" y="2306"/>
                  </a:lnTo>
                  <a:lnTo>
                    <a:pt x="1310" y="2297"/>
                  </a:lnTo>
                  <a:lnTo>
                    <a:pt x="1316" y="2267"/>
                  </a:lnTo>
                  <a:lnTo>
                    <a:pt x="1328" y="2279"/>
                  </a:lnTo>
                  <a:lnTo>
                    <a:pt x="1340" y="2270"/>
                  </a:lnTo>
                  <a:lnTo>
                    <a:pt x="1331" y="2249"/>
                  </a:lnTo>
                  <a:lnTo>
                    <a:pt x="1355" y="2240"/>
                  </a:lnTo>
                  <a:lnTo>
                    <a:pt x="1361" y="2261"/>
                  </a:lnTo>
                  <a:lnTo>
                    <a:pt x="1382" y="2276"/>
                  </a:lnTo>
                  <a:lnTo>
                    <a:pt x="1394" y="2270"/>
                  </a:lnTo>
                  <a:lnTo>
                    <a:pt x="1379" y="2243"/>
                  </a:lnTo>
                  <a:lnTo>
                    <a:pt x="1367" y="2228"/>
                  </a:lnTo>
                  <a:lnTo>
                    <a:pt x="1415" y="2234"/>
                  </a:lnTo>
                  <a:lnTo>
                    <a:pt x="1448" y="2249"/>
                  </a:lnTo>
                  <a:lnTo>
                    <a:pt x="1451" y="2204"/>
                  </a:lnTo>
                  <a:lnTo>
                    <a:pt x="1547" y="2228"/>
                  </a:lnTo>
                  <a:lnTo>
                    <a:pt x="1598" y="2141"/>
                  </a:lnTo>
                  <a:lnTo>
                    <a:pt x="1616" y="2060"/>
                  </a:lnTo>
                  <a:lnTo>
                    <a:pt x="1598" y="2048"/>
                  </a:lnTo>
                  <a:lnTo>
                    <a:pt x="1595" y="2027"/>
                  </a:lnTo>
                  <a:lnTo>
                    <a:pt x="1601" y="1967"/>
                  </a:lnTo>
                  <a:lnTo>
                    <a:pt x="1607" y="1898"/>
                  </a:lnTo>
                  <a:lnTo>
                    <a:pt x="1595" y="1832"/>
                  </a:lnTo>
                  <a:lnTo>
                    <a:pt x="1571" y="1802"/>
                  </a:lnTo>
                  <a:lnTo>
                    <a:pt x="1541" y="1748"/>
                  </a:lnTo>
                  <a:lnTo>
                    <a:pt x="1490" y="1616"/>
                  </a:lnTo>
                  <a:lnTo>
                    <a:pt x="1454" y="1577"/>
                  </a:lnTo>
                  <a:lnTo>
                    <a:pt x="1433" y="1544"/>
                  </a:lnTo>
                  <a:lnTo>
                    <a:pt x="1400" y="1544"/>
                  </a:lnTo>
                  <a:lnTo>
                    <a:pt x="1388" y="1508"/>
                  </a:lnTo>
                  <a:lnTo>
                    <a:pt x="1397" y="1496"/>
                  </a:lnTo>
                  <a:lnTo>
                    <a:pt x="1394" y="1460"/>
                  </a:lnTo>
                  <a:lnTo>
                    <a:pt x="1391" y="1406"/>
                  </a:lnTo>
                  <a:lnTo>
                    <a:pt x="1421" y="1391"/>
                  </a:lnTo>
                  <a:lnTo>
                    <a:pt x="1445" y="1370"/>
                  </a:lnTo>
                  <a:lnTo>
                    <a:pt x="1505" y="1370"/>
                  </a:lnTo>
                  <a:lnTo>
                    <a:pt x="1562" y="1316"/>
                  </a:lnTo>
                  <a:lnTo>
                    <a:pt x="1604" y="1304"/>
                  </a:lnTo>
                  <a:lnTo>
                    <a:pt x="1658" y="1256"/>
                  </a:lnTo>
                  <a:lnTo>
                    <a:pt x="1682" y="1247"/>
                  </a:lnTo>
                  <a:lnTo>
                    <a:pt x="1691" y="1166"/>
                  </a:lnTo>
                  <a:lnTo>
                    <a:pt x="1694" y="1142"/>
                  </a:lnTo>
                  <a:lnTo>
                    <a:pt x="1679" y="1121"/>
                  </a:lnTo>
                  <a:lnTo>
                    <a:pt x="1682" y="1097"/>
                  </a:lnTo>
                  <a:lnTo>
                    <a:pt x="1727" y="1073"/>
                  </a:lnTo>
                  <a:lnTo>
                    <a:pt x="1781" y="1025"/>
                  </a:lnTo>
                  <a:lnTo>
                    <a:pt x="1805" y="1028"/>
                  </a:lnTo>
                  <a:lnTo>
                    <a:pt x="1829" y="1004"/>
                  </a:lnTo>
                  <a:lnTo>
                    <a:pt x="1832" y="974"/>
                  </a:lnTo>
                  <a:lnTo>
                    <a:pt x="1862" y="974"/>
                  </a:lnTo>
                  <a:lnTo>
                    <a:pt x="1901" y="953"/>
                  </a:lnTo>
                  <a:lnTo>
                    <a:pt x="1940" y="899"/>
                  </a:lnTo>
                  <a:lnTo>
                    <a:pt x="1991" y="842"/>
                  </a:lnTo>
                  <a:lnTo>
                    <a:pt x="1976" y="893"/>
                  </a:lnTo>
                  <a:lnTo>
                    <a:pt x="1988" y="905"/>
                  </a:lnTo>
                  <a:lnTo>
                    <a:pt x="2021" y="851"/>
                  </a:lnTo>
                  <a:lnTo>
                    <a:pt x="2036" y="863"/>
                  </a:lnTo>
                  <a:lnTo>
                    <a:pt x="2036" y="899"/>
                  </a:lnTo>
                  <a:lnTo>
                    <a:pt x="2036" y="926"/>
                  </a:lnTo>
                  <a:lnTo>
                    <a:pt x="2075" y="926"/>
                  </a:lnTo>
                  <a:lnTo>
                    <a:pt x="2129" y="941"/>
                  </a:lnTo>
                  <a:lnTo>
                    <a:pt x="2198" y="932"/>
                  </a:lnTo>
                  <a:lnTo>
                    <a:pt x="2267" y="911"/>
                  </a:lnTo>
                  <a:lnTo>
                    <a:pt x="2315" y="869"/>
                  </a:lnTo>
                  <a:lnTo>
                    <a:pt x="2390" y="818"/>
                  </a:lnTo>
                  <a:lnTo>
                    <a:pt x="2438" y="770"/>
                  </a:lnTo>
                  <a:lnTo>
                    <a:pt x="2480" y="698"/>
                  </a:lnTo>
                  <a:lnTo>
                    <a:pt x="2534" y="647"/>
                  </a:lnTo>
                  <a:lnTo>
                    <a:pt x="2552" y="617"/>
                  </a:lnTo>
                  <a:lnTo>
                    <a:pt x="2573" y="575"/>
                  </a:lnTo>
                  <a:lnTo>
                    <a:pt x="2597" y="536"/>
                  </a:lnTo>
                  <a:lnTo>
                    <a:pt x="2741" y="383"/>
                  </a:lnTo>
                  <a:lnTo>
                    <a:pt x="2768" y="347"/>
                  </a:lnTo>
                  <a:lnTo>
                    <a:pt x="2774" y="320"/>
                  </a:lnTo>
                  <a:lnTo>
                    <a:pt x="2789" y="236"/>
                  </a:lnTo>
                  <a:lnTo>
                    <a:pt x="2807" y="209"/>
                  </a:lnTo>
                  <a:lnTo>
                    <a:pt x="2840" y="176"/>
                  </a:lnTo>
                  <a:lnTo>
                    <a:pt x="2855" y="155"/>
                  </a:lnTo>
                  <a:lnTo>
                    <a:pt x="2855" y="128"/>
                  </a:lnTo>
                  <a:lnTo>
                    <a:pt x="2864" y="101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3" name="その他"/>
            <p:cNvSpPr>
              <a:spLocks/>
            </p:cNvSpPr>
            <p:nvPr/>
          </p:nvSpPr>
          <p:spPr bwMode="auto">
            <a:xfrm>
              <a:off x="1460" y="2225"/>
              <a:ext cx="32" cy="52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19"/>
                </a:cxn>
                <a:cxn ang="0">
                  <a:pos x="24" y="4"/>
                </a:cxn>
                <a:cxn ang="0">
                  <a:pos x="21" y="52"/>
                </a:cxn>
                <a:cxn ang="0">
                  <a:pos x="3" y="46"/>
                </a:cxn>
              </a:cxnLst>
              <a:rect l="0" t="0" r="r" b="b"/>
              <a:pathLst>
                <a:path w="32" h="52">
                  <a:moveTo>
                    <a:pt x="3" y="46"/>
                  </a:moveTo>
                  <a:cubicBezTo>
                    <a:pt x="6" y="37"/>
                    <a:pt x="0" y="19"/>
                    <a:pt x="0" y="19"/>
                  </a:cubicBezTo>
                  <a:cubicBezTo>
                    <a:pt x="6" y="2"/>
                    <a:pt x="5" y="0"/>
                    <a:pt x="24" y="4"/>
                  </a:cubicBezTo>
                  <a:cubicBezTo>
                    <a:pt x="30" y="22"/>
                    <a:pt x="32" y="35"/>
                    <a:pt x="21" y="52"/>
                  </a:cubicBezTo>
                  <a:cubicBezTo>
                    <a:pt x="0" y="47"/>
                    <a:pt x="9" y="34"/>
                    <a:pt x="3" y="4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4" name="その他"/>
            <p:cNvSpPr>
              <a:spLocks/>
            </p:cNvSpPr>
            <p:nvPr/>
          </p:nvSpPr>
          <p:spPr bwMode="auto">
            <a:xfrm>
              <a:off x="1117" y="2459"/>
              <a:ext cx="118" cy="46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52" y="1"/>
                </a:cxn>
                <a:cxn ang="0">
                  <a:pos x="91" y="7"/>
                </a:cxn>
                <a:cxn ang="0">
                  <a:pos x="106" y="19"/>
                </a:cxn>
                <a:cxn ang="0">
                  <a:pos x="88" y="46"/>
                </a:cxn>
                <a:cxn ang="0">
                  <a:pos x="13" y="43"/>
                </a:cxn>
                <a:cxn ang="0">
                  <a:pos x="7" y="19"/>
                </a:cxn>
                <a:cxn ang="0">
                  <a:pos x="16" y="10"/>
                </a:cxn>
              </a:cxnLst>
              <a:rect l="0" t="0" r="r" b="b"/>
              <a:pathLst>
                <a:path w="118" h="46">
                  <a:moveTo>
                    <a:pt x="16" y="10"/>
                  </a:moveTo>
                  <a:cubicBezTo>
                    <a:pt x="31" y="15"/>
                    <a:pt x="38" y="6"/>
                    <a:pt x="52" y="1"/>
                  </a:cubicBezTo>
                  <a:cubicBezTo>
                    <a:pt x="65" y="2"/>
                    <a:pt x="80" y="0"/>
                    <a:pt x="91" y="7"/>
                  </a:cubicBezTo>
                  <a:cubicBezTo>
                    <a:pt x="118" y="25"/>
                    <a:pt x="77" y="9"/>
                    <a:pt x="106" y="19"/>
                  </a:cubicBezTo>
                  <a:cubicBezTo>
                    <a:pt x="103" y="34"/>
                    <a:pt x="103" y="41"/>
                    <a:pt x="88" y="46"/>
                  </a:cubicBezTo>
                  <a:cubicBezTo>
                    <a:pt x="63" y="45"/>
                    <a:pt x="38" y="46"/>
                    <a:pt x="13" y="43"/>
                  </a:cubicBezTo>
                  <a:cubicBezTo>
                    <a:pt x="0" y="42"/>
                    <a:pt x="2" y="27"/>
                    <a:pt x="7" y="19"/>
                  </a:cubicBezTo>
                  <a:cubicBezTo>
                    <a:pt x="18" y="0"/>
                    <a:pt x="16" y="29"/>
                    <a:pt x="16" y="1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5" name="その他"/>
            <p:cNvSpPr>
              <a:spLocks/>
            </p:cNvSpPr>
            <p:nvPr/>
          </p:nvSpPr>
          <p:spPr bwMode="auto">
            <a:xfrm>
              <a:off x="3191" y="111"/>
              <a:ext cx="39" cy="28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15" y="243"/>
                </a:cxn>
                <a:cxn ang="0">
                  <a:pos x="9" y="201"/>
                </a:cxn>
                <a:cxn ang="0">
                  <a:pos x="0" y="165"/>
                </a:cxn>
                <a:cxn ang="0">
                  <a:pos x="9" y="132"/>
                </a:cxn>
                <a:cxn ang="0">
                  <a:pos x="18" y="84"/>
                </a:cxn>
                <a:cxn ang="0">
                  <a:pos x="12" y="39"/>
                </a:cxn>
                <a:cxn ang="0">
                  <a:pos x="15" y="0"/>
                </a:cxn>
              </a:cxnLst>
              <a:rect l="0" t="0" r="r" b="b"/>
              <a:pathLst>
                <a:path w="39" h="285">
                  <a:moveTo>
                    <a:pt x="39" y="285"/>
                  </a:moveTo>
                  <a:lnTo>
                    <a:pt x="15" y="243"/>
                  </a:lnTo>
                  <a:lnTo>
                    <a:pt x="9" y="201"/>
                  </a:lnTo>
                  <a:lnTo>
                    <a:pt x="0" y="165"/>
                  </a:lnTo>
                  <a:lnTo>
                    <a:pt x="9" y="132"/>
                  </a:lnTo>
                  <a:lnTo>
                    <a:pt x="18" y="84"/>
                  </a:lnTo>
                  <a:lnTo>
                    <a:pt x="12" y="39"/>
                  </a:lnTo>
                  <a:lnTo>
                    <a:pt x="15" y="0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6" name="その他"/>
            <p:cNvSpPr>
              <a:spLocks/>
            </p:cNvSpPr>
            <p:nvPr/>
          </p:nvSpPr>
          <p:spPr bwMode="auto">
            <a:xfrm>
              <a:off x="3185" y="0"/>
              <a:ext cx="225" cy="399"/>
            </a:xfrm>
            <a:custGeom>
              <a:avLst/>
              <a:gdLst/>
              <a:ahLst/>
              <a:cxnLst>
                <a:cxn ang="0">
                  <a:pos x="45" y="399"/>
                </a:cxn>
                <a:cxn ang="0">
                  <a:pos x="21" y="351"/>
                </a:cxn>
                <a:cxn ang="0">
                  <a:pos x="15" y="303"/>
                </a:cxn>
                <a:cxn ang="0">
                  <a:pos x="0" y="273"/>
                </a:cxn>
                <a:cxn ang="0">
                  <a:pos x="18" y="231"/>
                </a:cxn>
                <a:cxn ang="0">
                  <a:pos x="21" y="207"/>
                </a:cxn>
                <a:cxn ang="0">
                  <a:pos x="18" y="168"/>
                </a:cxn>
                <a:cxn ang="0">
                  <a:pos x="15" y="135"/>
                </a:cxn>
                <a:cxn ang="0">
                  <a:pos x="24" y="99"/>
                </a:cxn>
                <a:cxn ang="0">
                  <a:pos x="39" y="36"/>
                </a:cxn>
                <a:cxn ang="0">
                  <a:pos x="39" y="3"/>
                </a:cxn>
                <a:cxn ang="0">
                  <a:pos x="90" y="0"/>
                </a:cxn>
                <a:cxn ang="0">
                  <a:pos x="84" y="24"/>
                </a:cxn>
                <a:cxn ang="0">
                  <a:pos x="99" y="96"/>
                </a:cxn>
                <a:cxn ang="0">
                  <a:pos x="114" y="129"/>
                </a:cxn>
                <a:cxn ang="0">
                  <a:pos x="138" y="150"/>
                </a:cxn>
                <a:cxn ang="0">
                  <a:pos x="153" y="168"/>
                </a:cxn>
                <a:cxn ang="0">
                  <a:pos x="162" y="186"/>
                </a:cxn>
                <a:cxn ang="0">
                  <a:pos x="162" y="213"/>
                </a:cxn>
                <a:cxn ang="0">
                  <a:pos x="177" y="231"/>
                </a:cxn>
                <a:cxn ang="0">
                  <a:pos x="198" y="234"/>
                </a:cxn>
                <a:cxn ang="0">
                  <a:pos x="204" y="258"/>
                </a:cxn>
                <a:cxn ang="0">
                  <a:pos x="216" y="294"/>
                </a:cxn>
                <a:cxn ang="0">
                  <a:pos x="225" y="318"/>
                </a:cxn>
                <a:cxn ang="0">
                  <a:pos x="216" y="345"/>
                </a:cxn>
                <a:cxn ang="0">
                  <a:pos x="207" y="363"/>
                </a:cxn>
                <a:cxn ang="0">
                  <a:pos x="204" y="324"/>
                </a:cxn>
                <a:cxn ang="0">
                  <a:pos x="186" y="282"/>
                </a:cxn>
                <a:cxn ang="0">
                  <a:pos x="126" y="267"/>
                </a:cxn>
                <a:cxn ang="0">
                  <a:pos x="105" y="246"/>
                </a:cxn>
                <a:cxn ang="0">
                  <a:pos x="87" y="264"/>
                </a:cxn>
                <a:cxn ang="0">
                  <a:pos x="69" y="294"/>
                </a:cxn>
                <a:cxn ang="0">
                  <a:pos x="63" y="324"/>
                </a:cxn>
                <a:cxn ang="0">
                  <a:pos x="60" y="354"/>
                </a:cxn>
                <a:cxn ang="0">
                  <a:pos x="48" y="381"/>
                </a:cxn>
                <a:cxn ang="0">
                  <a:pos x="45" y="399"/>
                </a:cxn>
              </a:cxnLst>
              <a:rect l="0" t="0" r="r" b="b"/>
              <a:pathLst>
                <a:path w="225" h="399">
                  <a:moveTo>
                    <a:pt x="45" y="399"/>
                  </a:moveTo>
                  <a:lnTo>
                    <a:pt x="21" y="351"/>
                  </a:lnTo>
                  <a:lnTo>
                    <a:pt x="15" y="303"/>
                  </a:lnTo>
                  <a:lnTo>
                    <a:pt x="0" y="273"/>
                  </a:lnTo>
                  <a:lnTo>
                    <a:pt x="18" y="231"/>
                  </a:lnTo>
                  <a:lnTo>
                    <a:pt x="21" y="207"/>
                  </a:lnTo>
                  <a:lnTo>
                    <a:pt x="18" y="168"/>
                  </a:lnTo>
                  <a:lnTo>
                    <a:pt x="15" y="135"/>
                  </a:lnTo>
                  <a:lnTo>
                    <a:pt x="24" y="99"/>
                  </a:lnTo>
                  <a:lnTo>
                    <a:pt x="39" y="36"/>
                  </a:lnTo>
                  <a:lnTo>
                    <a:pt x="39" y="3"/>
                  </a:lnTo>
                  <a:lnTo>
                    <a:pt x="90" y="0"/>
                  </a:lnTo>
                  <a:lnTo>
                    <a:pt x="84" y="24"/>
                  </a:lnTo>
                  <a:lnTo>
                    <a:pt x="99" y="96"/>
                  </a:lnTo>
                  <a:lnTo>
                    <a:pt x="114" y="129"/>
                  </a:lnTo>
                  <a:lnTo>
                    <a:pt x="138" y="150"/>
                  </a:lnTo>
                  <a:lnTo>
                    <a:pt x="153" y="168"/>
                  </a:lnTo>
                  <a:lnTo>
                    <a:pt x="162" y="186"/>
                  </a:lnTo>
                  <a:lnTo>
                    <a:pt x="162" y="213"/>
                  </a:lnTo>
                  <a:lnTo>
                    <a:pt x="177" y="231"/>
                  </a:lnTo>
                  <a:lnTo>
                    <a:pt x="198" y="234"/>
                  </a:lnTo>
                  <a:lnTo>
                    <a:pt x="204" y="258"/>
                  </a:lnTo>
                  <a:lnTo>
                    <a:pt x="216" y="294"/>
                  </a:lnTo>
                  <a:lnTo>
                    <a:pt x="225" y="318"/>
                  </a:lnTo>
                  <a:lnTo>
                    <a:pt x="216" y="345"/>
                  </a:lnTo>
                  <a:lnTo>
                    <a:pt x="207" y="363"/>
                  </a:lnTo>
                  <a:lnTo>
                    <a:pt x="204" y="324"/>
                  </a:lnTo>
                  <a:lnTo>
                    <a:pt x="186" y="282"/>
                  </a:lnTo>
                  <a:lnTo>
                    <a:pt x="126" y="267"/>
                  </a:lnTo>
                  <a:lnTo>
                    <a:pt x="105" y="246"/>
                  </a:lnTo>
                  <a:lnTo>
                    <a:pt x="87" y="264"/>
                  </a:lnTo>
                  <a:lnTo>
                    <a:pt x="69" y="294"/>
                  </a:lnTo>
                  <a:lnTo>
                    <a:pt x="63" y="324"/>
                  </a:lnTo>
                  <a:lnTo>
                    <a:pt x="60" y="354"/>
                  </a:lnTo>
                  <a:lnTo>
                    <a:pt x="48" y="381"/>
                  </a:lnTo>
                  <a:lnTo>
                    <a:pt x="45" y="39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47" name="その他"/>
            <p:cNvSpPr>
              <a:spLocks/>
            </p:cNvSpPr>
            <p:nvPr/>
          </p:nvSpPr>
          <p:spPr bwMode="auto">
            <a:xfrm>
              <a:off x="4130" y="216"/>
              <a:ext cx="116" cy="12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30" y="75"/>
                </a:cxn>
                <a:cxn ang="0">
                  <a:pos x="111" y="0"/>
                </a:cxn>
                <a:cxn ang="0">
                  <a:pos x="105" y="42"/>
                </a:cxn>
                <a:cxn ang="0">
                  <a:pos x="24" y="123"/>
                </a:cxn>
                <a:cxn ang="0">
                  <a:pos x="0" y="120"/>
                </a:cxn>
              </a:cxnLst>
              <a:rect l="0" t="0" r="r" b="b"/>
              <a:pathLst>
                <a:path w="116" h="123">
                  <a:moveTo>
                    <a:pt x="0" y="120"/>
                  </a:moveTo>
                  <a:cubicBezTo>
                    <a:pt x="9" y="94"/>
                    <a:pt x="14" y="99"/>
                    <a:pt x="30" y="75"/>
                  </a:cubicBezTo>
                  <a:cubicBezTo>
                    <a:pt x="54" y="38"/>
                    <a:pt x="62" y="8"/>
                    <a:pt x="111" y="0"/>
                  </a:cubicBezTo>
                  <a:cubicBezTo>
                    <a:pt x="116" y="15"/>
                    <a:pt x="110" y="27"/>
                    <a:pt x="105" y="42"/>
                  </a:cubicBezTo>
                  <a:cubicBezTo>
                    <a:pt x="91" y="84"/>
                    <a:pt x="58" y="100"/>
                    <a:pt x="24" y="123"/>
                  </a:cubicBezTo>
                  <a:cubicBezTo>
                    <a:pt x="16" y="122"/>
                    <a:pt x="0" y="120"/>
                    <a:pt x="0" y="12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</p:grpSp>
      <p:sp>
        <p:nvSpPr>
          <p:cNvPr id="3118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685800" y="1636713"/>
            <a:ext cx="7772400" cy="2466975"/>
          </a:xfrm>
        </p:spPr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ubTitle" idx="1"/>
          </p:nvPr>
        </p:nvSpPr>
        <p:spPr>
          <a:xfrm>
            <a:off x="2044700" y="4327525"/>
            <a:ext cx="6400800" cy="175260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8" name="Rectangle 4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" name="Rectangle 5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E4A8-8281-4FAF-B933-A888AE68D6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8E31-C5EC-439A-8329-ACC05F5C1F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6605-AF2A-4ACD-BAA7-26BD2EB7075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8E5A-3FE9-4A9B-A994-7CB39520C1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F7B8-CD10-42B9-8656-D50DBCB4CCC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7F0E-15CF-43B6-AB94-A7EF3E4F9D1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5B3F-887E-4AD0-9BD8-E5B7C024F8C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45DFB-8ED5-4D14-83E4-BF4EA2C5828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1F3EB-37B4-4826-97BC-B160A9AA668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39D6-F635-49C0-8E46-3FB1698AE9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F23E-F37A-4F09-9876-F58D60AE87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54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54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C6C7-EAE6-4247-AFA1-0F777546AB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2EFE-E75D-4F55-A5E1-973A4B77DF7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7400-2979-4279-B423-C5EA37D038A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0B51-DF4F-4DED-968C-D028B007902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E896-A7D3-4C4E-8D52-F561CE47DF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DD70-A90A-4D54-ADE6-349FC5C48F9E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D998-561E-4E64-BD8E-3E975D40A7F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8BEC-96EB-418E-A8E1-AFD7F92F7B2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B9E8-DCB2-4AAE-BCCD-F29F0CD6CB15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2EFE-E75D-4F55-A5E1-973A4B77DF7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7400-2979-4279-B423-C5EA37D038A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C7400-2979-4279-B423-C5EA37D038A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0B51-DF4F-4DED-968C-D028B007902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DD70-A90A-4D54-ADE6-349FC5C48F9E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D998-561E-4E64-BD8E-3E975D40A7F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8BEC-96EB-418E-A8E1-AFD7F92F7B2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B9E8-DCB2-4AAE-BCCD-F29F0CD6CB15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0B51-DF4F-4DED-968C-D028B00790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DD70-A90A-4D54-ADE6-349FC5C48F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D998-561E-4E64-BD8E-3E975D40A7F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8BEC-96EB-418E-A8E1-AFD7F92F7B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88C5-BB16-44DB-A9EC-4AE9BEFD69F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73E42537-53A6-4107-9C07-F7309DB82B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6740525" cy="6562725"/>
            <a:chOff x="0" y="0"/>
            <a:chExt cx="4246" cy="4134"/>
          </a:xfrm>
        </p:grpSpPr>
        <p:sp>
          <p:nvSpPr>
            <p:cNvPr id="2051" name="その他"/>
            <p:cNvSpPr>
              <a:spLocks/>
            </p:cNvSpPr>
            <p:nvPr/>
          </p:nvSpPr>
          <p:spPr bwMode="auto">
            <a:xfrm>
              <a:off x="2991" y="454"/>
              <a:ext cx="783" cy="707"/>
            </a:xfrm>
            <a:custGeom>
              <a:avLst/>
              <a:gdLst/>
              <a:ahLst/>
              <a:cxnLst>
                <a:cxn ang="0">
                  <a:pos x="295" y="64"/>
                </a:cxn>
                <a:cxn ang="0">
                  <a:pos x="391" y="164"/>
                </a:cxn>
                <a:cxn ang="0">
                  <a:pos x="475" y="216"/>
                </a:cxn>
                <a:cxn ang="0">
                  <a:pos x="523" y="224"/>
                </a:cxn>
                <a:cxn ang="0">
                  <a:pos x="583" y="240"/>
                </a:cxn>
                <a:cxn ang="0">
                  <a:pos x="659" y="168"/>
                </a:cxn>
                <a:cxn ang="0">
                  <a:pos x="663" y="292"/>
                </a:cxn>
                <a:cxn ang="0">
                  <a:pos x="679" y="332"/>
                </a:cxn>
                <a:cxn ang="0">
                  <a:pos x="755" y="316"/>
                </a:cxn>
                <a:cxn ang="0">
                  <a:pos x="783" y="264"/>
                </a:cxn>
                <a:cxn ang="0">
                  <a:pos x="751" y="320"/>
                </a:cxn>
                <a:cxn ang="0">
                  <a:pos x="695" y="364"/>
                </a:cxn>
                <a:cxn ang="0">
                  <a:pos x="643" y="388"/>
                </a:cxn>
                <a:cxn ang="0">
                  <a:pos x="579" y="408"/>
                </a:cxn>
                <a:cxn ang="0">
                  <a:pos x="495" y="448"/>
                </a:cxn>
                <a:cxn ang="0">
                  <a:pos x="439" y="520"/>
                </a:cxn>
                <a:cxn ang="0">
                  <a:pos x="439" y="592"/>
                </a:cxn>
                <a:cxn ang="0">
                  <a:pos x="371" y="564"/>
                </a:cxn>
                <a:cxn ang="0">
                  <a:pos x="291" y="516"/>
                </a:cxn>
                <a:cxn ang="0">
                  <a:pos x="213" y="503"/>
                </a:cxn>
                <a:cxn ang="0">
                  <a:pos x="147" y="551"/>
                </a:cxn>
                <a:cxn ang="0">
                  <a:pos x="108" y="506"/>
                </a:cxn>
                <a:cxn ang="0">
                  <a:pos x="66" y="554"/>
                </a:cxn>
                <a:cxn ang="0">
                  <a:pos x="117" y="578"/>
                </a:cxn>
                <a:cxn ang="0">
                  <a:pos x="162" y="617"/>
                </a:cxn>
                <a:cxn ang="0">
                  <a:pos x="162" y="650"/>
                </a:cxn>
                <a:cxn ang="0">
                  <a:pos x="114" y="632"/>
                </a:cxn>
                <a:cxn ang="0">
                  <a:pos x="90" y="683"/>
                </a:cxn>
                <a:cxn ang="0">
                  <a:pos x="42" y="707"/>
                </a:cxn>
                <a:cxn ang="0">
                  <a:pos x="27" y="665"/>
                </a:cxn>
                <a:cxn ang="0">
                  <a:pos x="45" y="608"/>
                </a:cxn>
                <a:cxn ang="0">
                  <a:pos x="0" y="557"/>
                </a:cxn>
                <a:cxn ang="0">
                  <a:pos x="6" y="509"/>
                </a:cxn>
                <a:cxn ang="0">
                  <a:pos x="39" y="473"/>
                </a:cxn>
                <a:cxn ang="0">
                  <a:pos x="81" y="437"/>
                </a:cxn>
                <a:cxn ang="0">
                  <a:pos x="72" y="371"/>
                </a:cxn>
                <a:cxn ang="0">
                  <a:pos x="123" y="398"/>
                </a:cxn>
                <a:cxn ang="0">
                  <a:pos x="156" y="401"/>
                </a:cxn>
                <a:cxn ang="0">
                  <a:pos x="183" y="356"/>
                </a:cxn>
                <a:cxn ang="0">
                  <a:pos x="189" y="290"/>
                </a:cxn>
                <a:cxn ang="0">
                  <a:pos x="210" y="215"/>
                </a:cxn>
                <a:cxn ang="0">
                  <a:pos x="225" y="152"/>
                </a:cxn>
                <a:cxn ang="0">
                  <a:pos x="201" y="83"/>
                </a:cxn>
                <a:cxn ang="0">
                  <a:pos x="195" y="17"/>
                </a:cxn>
                <a:cxn ang="0">
                  <a:pos x="235" y="0"/>
                </a:cxn>
              </a:cxnLst>
              <a:rect l="0" t="0" r="r" b="b"/>
              <a:pathLst>
                <a:path w="783" h="707">
                  <a:moveTo>
                    <a:pt x="235" y="0"/>
                  </a:moveTo>
                  <a:lnTo>
                    <a:pt x="295" y="64"/>
                  </a:lnTo>
                  <a:lnTo>
                    <a:pt x="343" y="124"/>
                  </a:lnTo>
                  <a:lnTo>
                    <a:pt x="391" y="164"/>
                  </a:lnTo>
                  <a:lnTo>
                    <a:pt x="451" y="200"/>
                  </a:lnTo>
                  <a:lnTo>
                    <a:pt x="475" y="216"/>
                  </a:lnTo>
                  <a:lnTo>
                    <a:pt x="499" y="208"/>
                  </a:lnTo>
                  <a:lnTo>
                    <a:pt x="523" y="224"/>
                  </a:lnTo>
                  <a:lnTo>
                    <a:pt x="547" y="236"/>
                  </a:lnTo>
                  <a:lnTo>
                    <a:pt x="583" y="240"/>
                  </a:lnTo>
                  <a:lnTo>
                    <a:pt x="631" y="196"/>
                  </a:lnTo>
                  <a:lnTo>
                    <a:pt x="659" y="168"/>
                  </a:lnTo>
                  <a:lnTo>
                    <a:pt x="627" y="264"/>
                  </a:lnTo>
                  <a:lnTo>
                    <a:pt x="663" y="292"/>
                  </a:lnTo>
                  <a:lnTo>
                    <a:pt x="659" y="316"/>
                  </a:lnTo>
                  <a:lnTo>
                    <a:pt x="679" y="332"/>
                  </a:lnTo>
                  <a:lnTo>
                    <a:pt x="727" y="312"/>
                  </a:lnTo>
                  <a:lnTo>
                    <a:pt x="755" y="316"/>
                  </a:lnTo>
                  <a:lnTo>
                    <a:pt x="763" y="288"/>
                  </a:lnTo>
                  <a:lnTo>
                    <a:pt x="783" y="264"/>
                  </a:lnTo>
                  <a:lnTo>
                    <a:pt x="783" y="288"/>
                  </a:lnTo>
                  <a:lnTo>
                    <a:pt x="751" y="320"/>
                  </a:lnTo>
                  <a:lnTo>
                    <a:pt x="703" y="340"/>
                  </a:lnTo>
                  <a:lnTo>
                    <a:pt x="695" y="364"/>
                  </a:lnTo>
                  <a:lnTo>
                    <a:pt x="667" y="368"/>
                  </a:lnTo>
                  <a:lnTo>
                    <a:pt x="643" y="388"/>
                  </a:lnTo>
                  <a:lnTo>
                    <a:pt x="607" y="408"/>
                  </a:lnTo>
                  <a:lnTo>
                    <a:pt x="579" y="408"/>
                  </a:lnTo>
                  <a:lnTo>
                    <a:pt x="543" y="408"/>
                  </a:lnTo>
                  <a:lnTo>
                    <a:pt x="495" y="448"/>
                  </a:lnTo>
                  <a:lnTo>
                    <a:pt x="451" y="492"/>
                  </a:lnTo>
                  <a:lnTo>
                    <a:pt x="439" y="520"/>
                  </a:lnTo>
                  <a:lnTo>
                    <a:pt x="443" y="576"/>
                  </a:lnTo>
                  <a:lnTo>
                    <a:pt x="439" y="592"/>
                  </a:lnTo>
                  <a:lnTo>
                    <a:pt x="407" y="572"/>
                  </a:lnTo>
                  <a:lnTo>
                    <a:pt x="371" y="564"/>
                  </a:lnTo>
                  <a:lnTo>
                    <a:pt x="331" y="544"/>
                  </a:lnTo>
                  <a:lnTo>
                    <a:pt x="291" y="516"/>
                  </a:lnTo>
                  <a:lnTo>
                    <a:pt x="251" y="500"/>
                  </a:lnTo>
                  <a:lnTo>
                    <a:pt x="213" y="503"/>
                  </a:lnTo>
                  <a:lnTo>
                    <a:pt x="177" y="518"/>
                  </a:lnTo>
                  <a:lnTo>
                    <a:pt x="147" y="551"/>
                  </a:lnTo>
                  <a:lnTo>
                    <a:pt x="132" y="524"/>
                  </a:lnTo>
                  <a:lnTo>
                    <a:pt x="108" y="506"/>
                  </a:lnTo>
                  <a:lnTo>
                    <a:pt x="72" y="524"/>
                  </a:lnTo>
                  <a:lnTo>
                    <a:pt x="66" y="554"/>
                  </a:lnTo>
                  <a:lnTo>
                    <a:pt x="81" y="578"/>
                  </a:lnTo>
                  <a:lnTo>
                    <a:pt x="117" y="578"/>
                  </a:lnTo>
                  <a:lnTo>
                    <a:pt x="141" y="605"/>
                  </a:lnTo>
                  <a:lnTo>
                    <a:pt x="162" y="617"/>
                  </a:lnTo>
                  <a:lnTo>
                    <a:pt x="180" y="629"/>
                  </a:lnTo>
                  <a:lnTo>
                    <a:pt x="162" y="650"/>
                  </a:lnTo>
                  <a:lnTo>
                    <a:pt x="138" y="647"/>
                  </a:lnTo>
                  <a:lnTo>
                    <a:pt x="114" y="632"/>
                  </a:lnTo>
                  <a:lnTo>
                    <a:pt x="99" y="656"/>
                  </a:lnTo>
                  <a:lnTo>
                    <a:pt x="90" y="683"/>
                  </a:lnTo>
                  <a:lnTo>
                    <a:pt x="63" y="695"/>
                  </a:lnTo>
                  <a:lnTo>
                    <a:pt x="42" y="707"/>
                  </a:lnTo>
                  <a:lnTo>
                    <a:pt x="24" y="692"/>
                  </a:lnTo>
                  <a:lnTo>
                    <a:pt x="27" y="665"/>
                  </a:lnTo>
                  <a:lnTo>
                    <a:pt x="45" y="635"/>
                  </a:lnTo>
                  <a:lnTo>
                    <a:pt x="45" y="608"/>
                  </a:lnTo>
                  <a:lnTo>
                    <a:pt x="15" y="593"/>
                  </a:lnTo>
                  <a:lnTo>
                    <a:pt x="0" y="557"/>
                  </a:lnTo>
                  <a:lnTo>
                    <a:pt x="6" y="530"/>
                  </a:lnTo>
                  <a:lnTo>
                    <a:pt x="6" y="509"/>
                  </a:lnTo>
                  <a:lnTo>
                    <a:pt x="15" y="491"/>
                  </a:lnTo>
                  <a:lnTo>
                    <a:pt x="39" y="473"/>
                  </a:lnTo>
                  <a:lnTo>
                    <a:pt x="60" y="458"/>
                  </a:lnTo>
                  <a:lnTo>
                    <a:pt x="81" y="437"/>
                  </a:lnTo>
                  <a:lnTo>
                    <a:pt x="51" y="392"/>
                  </a:lnTo>
                  <a:lnTo>
                    <a:pt x="72" y="371"/>
                  </a:lnTo>
                  <a:lnTo>
                    <a:pt x="93" y="383"/>
                  </a:lnTo>
                  <a:lnTo>
                    <a:pt x="123" y="398"/>
                  </a:lnTo>
                  <a:lnTo>
                    <a:pt x="144" y="392"/>
                  </a:lnTo>
                  <a:lnTo>
                    <a:pt x="156" y="401"/>
                  </a:lnTo>
                  <a:lnTo>
                    <a:pt x="180" y="389"/>
                  </a:lnTo>
                  <a:lnTo>
                    <a:pt x="183" y="356"/>
                  </a:lnTo>
                  <a:lnTo>
                    <a:pt x="180" y="311"/>
                  </a:lnTo>
                  <a:lnTo>
                    <a:pt x="189" y="290"/>
                  </a:lnTo>
                  <a:lnTo>
                    <a:pt x="213" y="263"/>
                  </a:lnTo>
                  <a:lnTo>
                    <a:pt x="210" y="215"/>
                  </a:lnTo>
                  <a:lnTo>
                    <a:pt x="219" y="182"/>
                  </a:lnTo>
                  <a:lnTo>
                    <a:pt x="225" y="152"/>
                  </a:lnTo>
                  <a:lnTo>
                    <a:pt x="216" y="125"/>
                  </a:lnTo>
                  <a:lnTo>
                    <a:pt x="201" y="83"/>
                  </a:lnTo>
                  <a:lnTo>
                    <a:pt x="195" y="47"/>
                  </a:lnTo>
                  <a:lnTo>
                    <a:pt x="195" y="17"/>
                  </a:lnTo>
                  <a:lnTo>
                    <a:pt x="219" y="2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" name="その他"/>
            <p:cNvSpPr>
              <a:spLocks/>
            </p:cNvSpPr>
            <p:nvPr/>
          </p:nvSpPr>
          <p:spPr bwMode="auto">
            <a:xfrm>
              <a:off x="2940" y="1015"/>
              <a:ext cx="24" cy="50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24" y="14"/>
                </a:cxn>
                <a:cxn ang="0">
                  <a:pos x="15" y="50"/>
                </a:cxn>
                <a:cxn ang="0">
                  <a:pos x="6" y="47"/>
                </a:cxn>
                <a:cxn ang="0">
                  <a:pos x="0" y="29"/>
                </a:cxn>
                <a:cxn ang="0">
                  <a:pos x="3" y="8"/>
                </a:cxn>
              </a:cxnLst>
              <a:rect l="0" t="0" r="r" b="b"/>
              <a:pathLst>
                <a:path w="24" h="50">
                  <a:moveTo>
                    <a:pt x="3" y="8"/>
                  </a:moveTo>
                  <a:cubicBezTo>
                    <a:pt x="15" y="0"/>
                    <a:pt x="19" y="0"/>
                    <a:pt x="24" y="14"/>
                  </a:cubicBezTo>
                  <a:cubicBezTo>
                    <a:pt x="21" y="26"/>
                    <a:pt x="19" y="38"/>
                    <a:pt x="15" y="50"/>
                  </a:cubicBezTo>
                  <a:cubicBezTo>
                    <a:pt x="12" y="49"/>
                    <a:pt x="8" y="50"/>
                    <a:pt x="6" y="47"/>
                  </a:cubicBezTo>
                  <a:cubicBezTo>
                    <a:pt x="2" y="42"/>
                    <a:pt x="0" y="29"/>
                    <a:pt x="0" y="29"/>
                  </a:cubicBezTo>
                  <a:cubicBezTo>
                    <a:pt x="3" y="10"/>
                    <a:pt x="3" y="17"/>
                    <a:pt x="3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53" name="その他"/>
            <p:cNvSpPr>
              <a:spLocks/>
            </p:cNvSpPr>
            <p:nvPr/>
          </p:nvSpPr>
          <p:spPr bwMode="auto">
            <a:xfrm>
              <a:off x="3660" y="579"/>
              <a:ext cx="144" cy="153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78" y="3"/>
                </a:cxn>
                <a:cxn ang="0">
                  <a:pos x="108" y="6"/>
                </a:cxn>
                <a:cxn ang="0">
                  <a:pos x="126" y="0"/>
                </a:cxn>
                <a:cxn ang="0">
                  <a:pos x="117" y="27"/>
                </a:cxn>
                <a:cxn ang="0">
                  <a:pos x="93" y="48"/>
                </a:cxn>
                <a:cxn ang="0">
                  <a:pos x="84" y="54"/>
                </a:cxn>
                <a:cxn ang="0">
                  <a:pos x="54" y="87"/>
                </a:cxn>
                <a:cxn ang="0">
                  <a:pos x="36" y="114"/>
                </a:cxn>
                <a:cxn ang="0">
                  <a:pos x="24" y="132"/>
                </a:cxn>
                <a:cxn ang="0">
                  <a:pos x="15" y="153"/>
                </a:cxn>
                <a:cxn ang="0">
                  <a:pos x="0" y="126"/>
                </a:cxn>
                <a:cxn ang="0">
                  <a:pos x="21" y="99"/>
                </a:cxn>
                <a:cxn ang="0">
                  <a:pos x="48" y="54"/>
                </a:cxn>
                <a:cxn ang="0">
                  <a:pos x="54" y="36"/>
                </a:cxn>
              </a:cxnLst>
              <a:rect l="0" t="0" r="r" b="b"/>
              <a:pathLst>
                <a:path w="144" h="153">
                  <a:moveTo>
                    <a:pt x="54" y="36"/>
                  </a:moveTo>
                  <a:cubicBezTo>
                    <a:pt x="61" y="25"/>
                    <a:pt x="67" y="10"/>
                    <a:pt x="78" y="3"/>
                  </a:cubicBezTo>
                  <a:cubicBezTo>
                    <a:pt x="98" y="10"/>
                    <a:pt x="91" y="11"/>
                    <a:pt x="108" y="6"/>
                  </a:cubicBezTo>
                  <a:cubicBezTo>
                    <a:pt x="114" y="4"/>
                    <a:pt x="126" y="0"/>
                    <a:pt x="126" y="0"/>
                  </a:cubicBezTo>
                  <a:cubicBezTo>
                    <a:pt x="144" y="6"/>
                    <a:pt x="127" y="20"/>
                    <a:pt x="117" y="27"/>
                  </a:cubicBezTo>
                  <a:cubicBezTo>
                    <a:pt x="107" y="42"/>
                    <a:pt x="114" y="34"/>
                    <a:pt x="93" y="48"/>
                  </a:cubicBezTo>
                  <a:cubicBezTo>
                    <a:pt x="90" y="50"/>
                    <a:pt x="84" y="54"/>
                    <a:pt x="84" y="54"/>
                  </a:cubicBezTo>
                  <a:cubicBezTo>
                    <a:pt x="76" y="66"/>
                    <a:pt x="66" y="79"/>
                    <a:pt x="54" y="87"/>
                  </a:cubicBezTo>
                  <a:cubicBezTo>
                    <a:pt x="51" y="92"/>
                    <a:pt x="41" y="107"/>
                    <a:pt x="36" y="114"/>
                  </a:cubicBezTo>
                  <a:cubicBezTo>
                    <a:pt x="32" y="120"/>
                    <a:pt x="24" y="132"/>
                    <a:pt x="24" y="132"/>
                  </a:cubicBezTo>
                  <a:cubicBezTo>
                    <a:pt x="28" y="144"/>
                    <a:pt x="28" y="149"/>
                    <a:pt x="15" y="153"/>
                  </a:cubicBezTo>
                  <a:cubicBezTo>
                    <a:pt x="9" y="144"/>
                    <a:pt x="6" y="135"/>
                    <a:pt x="0" y="126"/>
                  </a:cubicBezTo>
                  <a:cubicBezTo>
                    <a:pt x="4" y="111"/>
                    <a:pt x="9" y="107"/>
                    <a:pt x="21" y="99"/>
                  </a:cubicBezTo>
                  <a:cubicBezTo>
                    <a:pt x="27" y="82"/>
                    <a:pt x="38" y="69"/>
                    <a:pt x="48" y="54"/>
                  </a:cubicBezTo>
                  <a:cubicBezTo>
                    <a:pt x="49" y="52"/>
                    <a:pt x="63" y="36"/>
                    <a:pt x="54" y="3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54" name="その他"/>
            <p:cNvSpPr>
              <a:spLocks/>
            </p:cNvSpPr>
            <p:nvPr/>
          </p:nvSpPr>
          <p:spPr bwMode="auto">
            <a:xfrm>
              <a:off x="3795" y="668"/>
              <a:ext cx="61" cy="46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32" y="3"/>
                </a:cxn>
                <a:cxn ang="0">
                  <a:pos x="50" y="4"/>
                </a:cxn>
                <a:cxn ang="0">
                  <a:pos x="18" y="46"/>
                </a:cxn>
                <a:cxn ang="0">
                  <a:pos x="0" y="33"/>
                </a:cxn>
                <a:cxn ang="0">
                  <a:pos x="20" y="12"/>
                </a:cxn>
              </a:cxnLst>
              <a:rect l="0" t="0" r="r" b="b"/>
              <a:pathLst>
                <a:path w="61" h="46">
                  <a:moveTo>
                    <a:pt x="20" y="12"/>
                  </a:moveTo>
                  <a:cubicBezTo>
                    <a:pt x="25" y="8"/>
                    <a:pt x="25" y="4"/>
                    <a:pt x="32" y="3"/>
                  </a:cubicBezTo>
                  <a:cubicBezTo>
                    <a:pt x="38" y="0"/>
                    <a:pt x="43" y="3"/>
                    <a:pt x="50" y="4"/>
                  </a:cubicBezTo>
                  <a:cubicBezTo>
                    <a:pt x="61" y="22"/>
                    <a:pt x="34" y="43"/>
                    <a:pt x="18" y="46"/>
                  </a:cubicBezTo>
                  <a:cubicBezTo>
                    <a:pt x="7" y="45"/>
                    <a:pt x="5" y="43"/>
                    <a:pt x="0" y="33"/>
                  </a:cubicBezTo>
                  <a:cubicBezTo>
                    <a:pt x="2" y="27"/>
                    <a:pt x="23" y="3"/>
                    <a:pt x="20" y="1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55" name="その他"/>
            <p:cNvSpPr>
              <a:spLocks/>
            </p:cNvSpPr>
            <p:nvPr/>
          </p:nvSpPr>
          <p:spPr bwMode="auto">
            <a:xfrm>
              <a:off x="3831" y="384"/>
              <a:ext cx="192" cy="204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128" y="44"/>
                </a:cxn>
                <a:cxn ang="0">
                  <a:pos x="173" y="0"/>
                </a:cxn>
                <a:cxn ang="0">
                  <a:pos x="192" y="9"/>
                </a:cxn>
                <a:cxn ang="0">
                  <a:pos x="185" y="41"/>
                </a:cxn>
                <a:cxn ang="0">
                  <a:pos x="116" y="87"/>
                </a:cxn>
                <a:cxn ang="0">
                  <a:pos x="101" y="108"/>
                </a:cxn>
                <a:cxn ang="0">
                  <a:pos x="81" y="101"/>
                </a:cxn>
                <a:cxn ang="0">
                  <a:pos x="69" y="129"/>
                </a:cxn>
                <a:cxn ang="0">
                  <a:pos x="53" y="144"/>
                </a:cxn>
                <a:cxn ang="0">
                  <a:pos x="44" y="153"/>
                </a:cxn>
                <a:cxn ang="0">
                  <a:pos x="33" y="165"/>
                </a:cxn>
                <a:cxn ang="0">
                  <a:pos x="11" y="195"/>
                </a:cxn>
                <a:cxn ang="0">
                  <a:pos x="0" y="200"/>
                </a:cxn>
                <a:cxn ang="0">
                  <a:pos x="23" y="158"/>
                </a:cxn>
                <a:cxn ang="0">
                  <a:pos x="50" y="101"/>
                </a:cxn>
                <a:cxn ang="0">
                  <a:pos x="59" y="96"/>
                </a:cxn>
                <a:cxn ang="0">
                  <a:pos x="74" y="83"/>
                </a:cxn>
                <a:cxn ang="0">
                  <a:pos x="93" y="59"/>
                </a:cxn>
                <a:cxn ang="0">
                  <a:pos x="96" y="23"/>
                </a:cxn>
              </a:cxnLst>
              <a:rect l="0" t="0" r="r" b="b"/>
              <a:pathLst>
                <a:path w="192" h="204">
                  <a:moveTo>
                    <a:pt x="96" y="23"/>
                  </a:moveTo>
                  <a:cubicBezTo>
                    <a:pt x="111" y="14"/>
                    <a:pt x="115" y="39"/>
                    <a:pt x="128" y="44"/>
                  </a:cubicBezTo>
                  <a:cubicBezTo>
                    <a:pt x="145" y="31"/>
                    <a:pt x="153" y="8"/>
                    <a:pt x="173" y="0"/>
                  </a:cubicBezTo>
                  <a:cubicBezTo>
                    <a:pt x="184" y="2"/>
                    <a:pt x="186" y="1"/>
                    <a:pt x="192" y="9"/>
                  </a:cubicBezTo>
                  <a:cubicBezTo>
                    <a:pt x="191" y="20"/>
                    <a:pt x="191" y="31"/>
                    <a:pt x="185" y="41"/>
                  </a:cubicBezTo>
                  <a:cubicBezTo>
                    <a:pt x="153" y="36"/>
                    <a:pt x="134" y="64"/>
                    <a:pt x="116" y="87"/>
                  </a:cubicBezTo>
                  <a:cubicBezTo>
                    <a:pt x="111" y="94"/>
                    <a:pt x="109" y="102"/>
                    <a:pt x="101" y="108"/>
                  </a:cubicBezTo>
                  <a:cubicBezTo>
                    <a:pt x="88" y="107"/>
                    <a:pt x="91" y="103"/>
                    <a:pt x="81" y="101"/>
                  </a:cubicBezTo>
                  <a:cubicBezTo>
                    <a:pt x="65" y="104"/>
                    <a:pt x="78" y="119"/>
                    <a:pt x="69" y="129"/>
                  </a:cubicBezTo>
                  <a:cubicBezTo>
                    <a:pt x="64" y="134"/>
                    <a:pt x="58" y="139"/>
                    <a:pt x="53" y="144"/>
                  </a:cubicBezTo>
                  <a:cubicBezTo>
                    <a:pt x="50" y="147"/>
                    <a:pt x="44" y="153"/>
                    <a:pt x="44" y="153"/>
                  </a:cubicBezTo>
                  <a:cubicBezTo>
                    <a:pt x="42" y="158"/>
                    <a:pt x="33" y="165"/>
                    <a:pt x="33" y="165"/>
                  </a:cubicBezTo>
                  <a:cubicBezTo>
                    <a:pt x="27" y="175"/>
                    <a:pt x="20" y="188"/>
                    <a:pt x="11" y="195"/>
                  </a:cubicBezTo>
                  <a:cubicBezTo>
                    <a:pt x="8" y="202"/>
                    <a:pt x="7" y="204"/>
                    <a:pt x="0" y="200"/>
                  </a:cubicBezTo>
                  <a:cubicBezTo>
                    <a:pt x="1" y="183"/>
                    <a:pt x="2" y="161"/>
                    <a:pt x="23" y="158"/>
                  </a:cubicBezTo>
                  <a:cubicBezTo>
                    <a:pt x="32" y="144"/>
                    <a:pt x="30" y="105"/>
                    <a:pt x="50" y="101"/>
                  </a:cubicBezTo>
                  <a:cubicBezTo>
                    <a:pt x="53" y="99"/>
                    <a:pt x="56" y="98"/>
                    <a:pt x="59" y="96"/>
                  </a:cubicBezTo>
                  <a:cubicBezTo>
                    <a:pt x="66" y="91"/>
                    <a:pt x="64" y="85"/>
                    <a:pt x="74" y="83"/>
                  </a:cubicBezTo>
                  <a:cubicBezTo>
                    <a:pt x="85" y="77"/>
                    <a:pt x="84" y="68"/>
                    <a:pt x="93" y="59"/>
                  </a:cubicBezTo>
                  <a:cubicBezTo>
                    <a:pt x="92" y="47"/>
                    <a:pt x="86" y="33"/>
                    <a:pt x="96" y="2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56" name="その他"/>
            <p:cNvSpPr>
              <a:spLocks/>
            </p:cNvSpPr>
            <p:nvPr/>
          </p:nvSpPr>
          <p:spPr bwMode="auto">
            <a:xfrm>
              <a:off x="3108" y="473"/>
              <a:ext cx="56" cy="73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3" y="21"/>
                </a:cxn>
                <a:cxn ang="0">
                  <a:pos x="8" y="0"/>
                </a:cxn>
                <a:cxn ang="0">
                  <a:pos x="20" y="9"/>
                </a:cxn>
                <a:cxn ang="0">
                  <a:pos x="38" y="31"/>
                </a:cxn>
                <a:cxn ang="0">
                  <a:pos x="56" y="49"/>
                </a:cxn>
                <a:cxn ang="0">
                  <a:pos x="47" y="61"/>
                </a:cxn>
                <a:cxn ang="0">
                  <a:pos x="38" y="73"/>
                </a:cxn>
                <a:cxn ang="0">
                  <a:pos x="27" y="63"/>
                </a:cxn>
                <a:cxn ang="0">
                  <a:pos x="18" y="45"/>
                </a:cxn>
                <a:cxn ang="0">
                  <a:pos x="15" y="36"/>
                </a:cxn>
              </a:cxnLst>
              <a:rect l="0" t="0" r="r" b="b"/>
              <a:pathLst>
                <a:path w="56" h="73">
                  <a:moveTo>
                    <a:pt x="15" y="36"/>
                  </a:moveTo>
                  <a:cubicBezTo>
                    <a:pt x="9" y="33"/>
                    <a:pt x="7" y="26"/>
                    <a:pt x="3" y="21"/>
                  </a:cubicBezTo>
                  <a:cubicBezTo>
                    <a:pt x="2" y="12"/>
                    <a:pt x="0" y="5"/>
                    <a:pt x="8" y="0"/>
                  </a:cubicBezTo>
                  <a:cubicBezTo>
                    <a:pt x="15" y="1"/>
                    <a:pt x="17" y="2"/>
                    <a:pt x="20" y="9"/>
                  </a:cubicBezTo>
                  <a:cubicBezTo>
                    <a:pt x="22" y="21"/>
                    <a:pt x="25" y="28"/>
                    <a:pt x="38" y="31"/>
                  </a:cubicBezTo>
                  <a:cubicBezTo>
                    <a:pt x="47" y="35"/>
                    <a:pt x="52" y="40"/>
                    <a:pt x="56" y="49"/>
                  </a:cubicBezTo>
                  <a:cubicBezTo>
                    <a:pt x="54" y="55"/>
                    <a:pt x="52" y="57"/>
                    <a:pt x="47" y="61"/>
                  </a:cubicBezTo>
                  <a:cubicBezTo>
                    <a:pt x="45" y="67"/>
                    <a:pt x="43" y="69"/>
                    <a:pt x="38" y="73"/>
                  </a:cubicBezTo>
                  <a:cubicBezTo>
                    <a:pt x="30" y="72"/>
                    <a:pt x="30" y="70"/>
                    <a:pt x="27" y="63"/>
                  </a:cubicBezTo>
                  <a:cubicBezTo>
                    <a:pt x="26" y="56"/>
                    <a:pt x="21" y="51"/>
                    <a:pt x="18" y="45"/>
                  </a:cubicBezTo>
                  <a:cubicBezTo>
                    <a:pt x="17" y="35"/>
                    <a:pt x="20" y="36"/>
                    <a:pt x="15" y="3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57" name="その他"/>
            <p:cNvSpPr>
              <a:spLocks/>
            </p:cNvSpPr>
            <p:nvPr/>
          </p:nvSpPr>
          <p:spPr bwMode="auto">
            <a:xfrm>
              <a:off x="2800" y="1683"/>
              <a:ext cx="67" cy="104"/>
            </a:xfrm>
            <a:custGeom>
              <a:avLst/>
              <a:gdLst/>
              <a:ahLst/>
              <a:cxnLst>
                <a:cxn ang="0">
                  <a:pos x="11" y="71"/>
                </a:cxn>
                <a:cxn ang="0">
                  <a:pos x="22" y="27"/>
                </a:cxn>
                <a:cxn ang="0">
                  <a:pos x="31" y="14"/>
                </a:cxn>
                <a:cxn ang="0">
                  <a:pos x="40" y="0"/>
                </a:cxn>
                <a:cxn ang="0">
                  <a:pos x="47" y="11"/>
                </a:cxn>
                <a:cxn ang="0">
                  <a:pos x="40" y="26"/>
                </a:cxn>
                <a:cxn ang="0">
                  <a:pos x="49" y="45"/>
                </a:cxn>
                <a:cxn ang="0">
                  <a:pos x="50" y="66"/>
                </a:cxn>
                <a:cxn ang="0">
                  <a:pos x="19" y="104"/>
                </a:cxn>
                <a:cxn ang="0">
                  <a:pos x="4" y="98"/>
                </a:cxn>
                <a:cxn ang="0">
                  <a:pos x="13" y="83"/>
                </a:cxn>
                <a:cxn ang="0">
                  <a:pos x="11" y="71"/>
                </a:cxn>
              </a:cxnLst>
              <a:rect l="0" t="0" r="r" b="b"/>
              <a:pathLst>
                <a:path w="67" h="104">
                  <a:moveTo>
                    <a:pt x="11" y="71"/>
                  </a:moveTo>
                  <a:cubicBezTo>
                    <a:pt x="1" y="54"/>
                    <a:pt x="6" y="37"/>
                    <a:pt x="22" y="27"/>
                  </a:cubicBezTo>
                  <a:cubicBezTo>
                    <a:pt x="25" y="23"/>
                    <a:pt x="28" y="18"/>
                    <a:pt x="31" y="14"/>
                  </a:cubicBezTo>
                  <a:cubicBezTo>
                    <a:pt x="32" y="7"/>
                    <a:pt x="37" y="6"/>
                    <a:pt x="40" y="0"/>
                  </a:cubicBezTo>
                  <a:cubicBezTo>
                    <a:pt x="48" y="2"/>
                    <a:pt x="50" y="3"/>
                    <a:pt x="47" y="11"/>
                  </a:cubicBezTo>
                  <a:cubicBezTo>
                    <a:pt x="46" y="18"/>
                    <a:pt x="43" y="20"/>
                    <a:pt x="40" y="26"/>
                  </a:cubicBezTo>
                  <a:cubicBezTo>
                    <a:pt x="41" y="33"/>
                    <a:pt x="41" y="43"/>
                    <a:pt x="49" y="45"/>
                  </a:cubicBezTo>
                  <a:cubicBezTo>
                    <a:pt x="67" y="42"/>
                    <a:pt x="56" y="59"/>
                    <a:pt x="50" y="66"/>
                  </a:cubicBezTo>
                  <a:cubicBezTo>
                    <a:pt x="44" y="92"/>
                    <a:pt x="31" y="83"/>
                    <a:pt x="19" y="104"/>
                  </a:cubicBezTo>
                  <a:cubicBezTo>
                    <a:pt x="13" y="102"/>
                    <a:pt x="9" y="102"/>
                    <a:pt x="4" y="98"/>
                  </a:cubicBezTo>
                  <a:cubicBezTo>
                    <a:pt x="0" y="89"/>
                    <a:pt x="6" y="87"/>
                    <a:pt x="13" y="83"/>
                  </a:cubicBezTo>
                  <a:cubicBezTo>
                    <a:pt x="11" y="72"/>
                    <a:pt x="11" y="76"/>
                    <a:pt x="11" y="7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58" name="その他"/>
            <p:cNvSpPr>
              <a:spLocks/>
            </p:cNvSpPr>
            <p:nvPr/>
          </p:nvSpPr>
          <p:spPr bwMode="auto">
            <a:xfrm>
              <a:off x="2969" y="2285"/>
              <a:ext cx="24" cy="28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16" y="3"/>
                </a:cxn>
                <a:cxn ang="0">
                  <a:pos x="24" y="16"/>
                </a:cxn>
                <a:cxn ang="0">
                  <a:pos x="13" y="28"/>
                </a:cxn>
                <a:cxn ang="0">
                  <a:pos x="7" y="13"/>
                </a:cxn>
              </a:cxnLst>
              <a:rect l="0" t="0" r="r" b="b"/>
              <a:pathLst>
                <a:path w="24" h="28">
                  <a:moveTo>
                    <a:pt x="7" y="13"/>
                  </a:moveTo>
                  <a:cubicBezTo>
                    <a:pt x="5" y="4"/>
                    <a:pt x="6" y="0"/>
                    <a:pt x="16" y="3"/>
                  </a:cubicBezTo>
                  <a:cubicBezTo>
                    <a:pt x="19" y="7"/>
                    <a:pt x="22" y="11"/>
                    <a:pt x="24" y="16"/>
                  </a:cubicBezTo>
                  <a:cubicBezTo>
                    <a:pt x="21" y="22"/>
                    <a:pt x="19" y="24"/>
                    <a:pt x="13" y="28"/>
                  </a:cubicBezTo>
                  <a:cubicBezTo>
                    <a:pt x="0" y="26"/>
                    <a:pt x="7" y="2"/>
                    <a:pt x="7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59" name="その他"/>
            <p:cNvSpPr>
              <a:spLocks/>
            </p:cNvSpPr>
            <p:nvPr/>
          </p:nvSpPr>
          <p:spPr bwMode="auto">
            <a:xfrm>
              <a:off x="2964" y="2345"/>
              <a:ext cx="17" cy="2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7" y="13"/>
                </a:cxn>
                <a:cxn ang="0">
                  <a:pos x="9" y="28"/>
                </a:cxn>
                <a:cxn ang="0">
                  <a:pos x="0" y="15"/>
                </a:cxn>
                <a:cxn ang="0">
                  <a:pos x="2" y="6"/>
                </a:cxn>
              </a:cxnLst>
              <a:rect l="0" t="0" r="r" b="b"/>
              <a:pathLst>
                <a:path w="17" h="28">
                  <a:moveTo>
                    <a:pt x="2" y="6"/>
                  </a:moveTo>
                  <a:cubicBezTo>
                    <a:pt x="10" y="0"/>
                    <a:pt x="12" y="6"/>
                    <a:pt x="17" y="13"/>
                  </a:cubicBezTo>
                  <a:cubicBezTo>
                    <a:pt x="14" y="20"/>
                    <a:pt x="15" y="23"/>
                    <a:pt x="9" y="28"/>
                  </a:cubicBezTo>
                  <a:cubicBezTo>
                    <a:pt x="1" y="24"/>
                    <a:pt x="4" y="22"/>
                    <a:pt x="0" y="15"/>
                  </a:cubicBezTo>
                  <a:cubicBezTo>
                    <a:pt x="2" y="7"/>
                    <a:pt x="2" y="10"/>
                    <a:pt x="2" y="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0" name="その他"/>
            <p:cNvSpPr>
              <a:spLocks/>
            </p:cNvSpPr>
            <p:nvPr/>
          </p:nvSpPr>
          <p:spPr bwMode="auto">
            <a:xfrm>
              <a:off x="2948" y="2379"/>
              <a:ext cx="26" cy="24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13" y="0"/>
                </a:cxn>
                <a:cxn ang="0">
                  <a:pos x="7" y="24"/>
                </a:cxn>
                <a:cxn ang="0">
                  <a:pos x="4" y="11"/>
                </a:cxn>
              </a:cxnLst>
              <a:rect l="0" t="0" r="r" b="b"/>
              <a:pathLst>
                <a:path w="26" h="24">
                  <a:moveTo>
                    <a:pt x="4" y="11"/>
                  </a:moveTo>
                  <a:cubicBezTo>
                    <a:pt x="2" y="3"/>
                    <a:pt x="5" y="2"/>
                    <a:pt x="13" y="0"/>
                  </a:cubicBezTo>
                  <a:cubicBezTo>
                    <a:pt x="26" y="5"/>
                    <a:pt x="15" y="19"/>
                    <a:pt x="7" y="24"/>
                  </a:cubicBezTo>
                  <a:cubicBezTo>
                    <a:pt x="5" y="21"/>
                    <a:pt x="0" y="15"/>
                    <a:pt x="4" y="1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1" name="その他"/>
            <p:cNvSpPr>
              <a:spLocks/>
            </p:cNvSpPr>
            <p:nvPr/>
          </p:nvSpPr>
          <p:spPr bwMode="auto">
            <a:xfrm>
              <a:off x="2996" y="2392"/>
              <a:ext cx="26" cy="3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8" y="2"/>
                </a:cxn>
                <a:cxn ang="0">
                  <a:pos x="22" y="20"/>
                </a:cxn>
                <a:cxn ang="0">
                  <a:pos x="6" y="26"/>
                </a:cxn>
                <a:cxn ang="0">
                  <a:pos x="1" y="23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4" y="19"/>
                </a:cxn>
              </a:cxnLst>
              <a:rect l="0" t="0" r="r" b="b"/>
              <a:pathLst>
                <a:path w="26" h="30">
                  <a:moveTo>
                    <a:pt x="4" y="19"/>
                  </a:moveTo>
                  <a:cubicBezTo>
                    <a:pt x="6" y="5"/>
                    <a:pt x="4" y="0"/>
                    <a:pt x="18" y="2"/>
                  </a:cubicBezTo>
                  <a:cubicBezTo>
                    <a:pt x="25" y="8"/>
                    <a:pt x="26" y="12"/>
                    <a:pt x="22" y="20"/>
                  </a:cubicBezTo>
                  <a:cubicBezTo>
                    <a:pt x="20" y="30"/>
                    <a:pt x="15" y="28"/>
                    <a:pt x="6" y="26"/>
                  </a:cubicBezTo>
                  <a:cubicBezTo>
                    <a:pt x="4" y="25"/>
                    <a:pt x="2" y="25"/>
                    <a:pt x="1" y="23"/>
                  </a:cubicBezTo>
                  <a:cubicBezTo>
                    <a:pt x="0" y="22"/>
                    <a:pt x="3" y="20"/>
                    <a:pt x="3" y="19"/>
                  </a:cubicBezTo>
                  <a:cubicBezTo>
                    <a:pt x="4" y="17"/>
                    <a:pt x="2" y="14"/>
                    <a:pt x="4" y="14"/>
                  </a:cubicBezTo>
                  <a:cubicBezTo>
                    <a:pt x="6" y="14"/>
                    <a:pt x="4" y="17"/>
                    <a:pt x="4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2" name="その他"/>
            <p:cNvSpPr>
              <a:spLocks/>
            </p:cNvSpPr>
            <p:nvPr/>
          </p:nvSpPr>
          <p:spPr bwMode="auto">
            <a:xfrm>
              <a:off x="3013" y="2433"/>
              <a:ext cx="17" cy="2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10" y="0"/>
                </a:cxn>
                <a:cxn ang="0">
                  <a:pos x="17" y="11"/>
                </a:cxn>
                <a:cxn ang="0">
                  <a:pos x="10" y="23"/>
                </a:cxn>
                <a:cxn ang="0">
                  <a:pos x="4" y="17"/>
                </a:cxn>
              </a:cxnLst>
              <a:rect l="0" t="0" r="r" b="b"/>
              <a:pathLst>
                <a:path w="17" h="23">
                  <a:moveTo>
                    <a:pt x="4" y="17"/>
                  </a:moveTo>
                  <a:cubicBezTo>
                    <a:pt x="0" y="7"/>
                    <a:pt x="1" y="5"/>
                    <a:pt x="10" y="0"/>
                  </a:cubicBezTo>
                  <a:cubicBezTo>
                    <a:pt x="12" y="9"/>
                    <a:pt x="15" y="2"/>
                    <a:pt x="17" y="11"/>
                  </a:cubicBezTo>
                  <a:cubicBezTo>
                    <a:pt x="16" y="18"/>
                    <a:pt x="16" y="20"/>
                    <a:pt x="10" y="23"/>
                  </a:cubicBezTo>
                  <a:cubicBezTo>
                    <a:pt x="8" y="21"/>
                    <a:pt x="6" y="19"/>
                    <a:pt x="4" y="1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3" name="その他"/>
            <p:cNvSpPr>
              <a:spLocks/>
            </p:cNvSpPr>
            <p:nvPr/>
          </p:nvSpPr>
          <p:spPr bwMode="auto">
            <a:xfrm>
              <a:off x="3041" y="2558"/>
              <a:ext cx="38" cy="29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6" y="15"/>
                </a:cxn>
                <a:cxn ang="0">
                  <a:pos x="15" y="0"/>
                </a:cxn>
                <a:cxn ang="0">
                  <a:pos x="31" y="7"/>
                </a:cxn>
                <a:cxn ang="0">
                  <a:pos x="27" y="28"/>
                </a:cxn>
                <a:cxn ang="0">
                  <a:pos x="18" y="25"/>
                </a:cxn>
              </a:cxnLst>
              <a:rect l="0" t="0" r="r" b="b"/>
              <a:pathLst>
                <a:path w="38" h="29">
                  <a:moveTo>
                    <a:pt x="18" y="25"/>
                  </a:moveTo>
                  <a:cubicBezTo>
                    <a:pt x="13" y="22"/>
                    <a:pt x="11" y="18"/>
                    <a:pt x="6" y="15"/>
                  </a:cubicBezTo>
                  <a:cubicBezTo>
                    <a:pt x="0" y="5"/>
                    <a:pt x="5" y="2"/>
                    <a:pt x="15" y="0"/>
                  </a:cubicBezTo>
                  <a:cubicBezTo>
                    <a:pt x="21" y="4"/>
                    <a:pt x="24" y="6"/>
                    <a:pt x="31" y="7"/>
                  </a:cubicBezTo>
                  <a:cubicBezTo>
                    <a:pt x="38" y="18"/>
                    <a:pt x="34" y="19"/>
                    <a:pt x="27" y="28"/>
                  </a:cubicBezTo>
                  <a:cubicBezTo>
                    <a:pt x="18" y="27"/>
                    <a:pt x="20" y="29"/>
                    <a:pt x="18" y="2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4" name="その他"/>
            <p:cNvSpPr>
              <a:spLocks/>
            </p:cNvSpPr>
            <p:nvPr/>
          </p:nvSpPr>
          <p:spPr bwMode="auto">
            <a:xfrm>
              <a:off x="1928" y="2366"/>
              <a:ext cx="400" cy="285"/>
            </a:xfrm>
            <a:custGeom>
              <a:avLst/>
              <a:gdLst/>
              <a:ahLst/>
              <a:cxnLst>
                <a:cxn ang="0">
                  <a:pos x="216" y="168"/>
                </a:cxn>
                <a:cxn ang="0">
                  <a:pos x="246" y="150"/>
                </a:cxn>
                <a:cxn ang="0">
                  <a:pos x="274" y="154"/>
                </a:cxn>
                <a:cxn ang="0">
                  <a:pos x="298" y="175"/>
                </a:cxn>
                <a:cxn ang="0">
                  <a:pos x="315" y="202"/>
                </a:cxn>
                <a:cxn ang="0">
                  <a:pos x="328" y="172"/>
                </a:cxn>
                <a:cxn ang="0">
                  <a:pos x="342" y="141"/>
                </a:cxn>
                <a:cxn ang="0">
                  <a:pos x="370" y="121"/>
                </a:cxn>
                <a:cxn ang="0">
                  <a:pos x="400" y="105"/>
                </a:cxn>
                <a:cxn ang="0">
                  <a:pos x="397" y="81"/>
                </a:cxn>
                <a:cxn ang="0">
                  <a:pos x="378" y="69"/>
                </a:cxn>
                <a:cxn ang="0">
                  <a:pos x="396" y="43"/>
                </a:cxn>
                <a:cxn ang="0">
                  <a:pos x="369" y="30"/>
                </a:cxn>
                <a:cxn ang="0">
                  <a:pos x="346" y="21"/>
                </a:cxn>
                <a:cxn ang="0">
                  <a:pos x="316" y="0"/>
                </a:cxn>
                <a:cxn ang="0">
                  <a:pos x="297" y="7"/>
                </a:cxn>
                <a:cxn ang="0">
                  <a:pos x="262" y="15"/>
                </a:cxn>
                <a:cxn ang="0">
                  <a:pos x="234" y="18"/>
                </a:cxn>
                <a:cxn ang="0">
                  <a:pos x="246" y="43"/>
                </a:cxn>
                <a:cxn ang="0">
                  <a:pos x="214" y="61"/>
                </a:cxn>
                <a:cxn ang="0">
                  <a:pos x="183" y="72"/>
                </a:cxn>
                <a:cxn ang="0">
                  <a:pos x="163" y="61"/>
                </a:cxn>
                <a:cxn ang="0">
                  <a:pos x="154" y="34"/>
                </a:cxn>
                <a:cxn ang="0">
                  <a:pos x="139" y="49"/>
                </a:cxn>
                <a:cxn ang="0">
                  <a:pos x="112" y="79"/>
                </a:cxn>
                <a:cxn ang="0">
                  <a:pos x="106" y="105"/>
                </a:cxn>
                <a:cxn ang="0">
                  <a:pos x="76" y="123"/>
                </a:cxn>
                <a:cxn ang="0">
                  <a:pos x="60" y="141"/>
                </a:cxn>
                <a:cxn ang="0">
                  <a:pos x="34" y="153"/>
                </a:cxn>
                <a:cxn ang="0">
                  <a:pos x="10" y="160"/>
                </a:cxn>
                <a:cxn ang="0">
                  <a:pos x="15" y="166"/>
                </a:cxn>
                <a:cxn ang="0">
                  <a:pos x="39" y="157"/>
                </a:cxn>
                <a:cxn ang="0">
                  <a:pos x="58" y="166"/>
                </a:cxn>
                <a:cxn ang="0">
                  <a:pos x="64" y="187"/>
                </a:cxn>
                <a:cxn ang="0">
                  <a:pos x="69" y="202"/>
                </a:cxn>
                <a:cxn ang="0">
                  <a:pos x="58" y="220"/>
                </a:cxn>
                <a:cxn ang="0">
                  <a:pos x="67" y="243"/>
                </a:cxn>
                <a:cxn ang="0">
                  <a:pos x="97" y="250"/>
                </a:cxn>
                <a:cxn ang="0">
                  <a:pos x="106" y="274"/>
                </a:cxn>
                <a:cxn ang="0">
                  <a:pos x="133" y="273"/>
                </a:cxn>
                <a:cxn ang="0">
                  <a:pos x="145" y="265"/>
                </a:cxn>
                <a:cxn ang="0">
                  <a:pos x="156" y="240"/>
                </a:cxn>
                <a:cxn ang="0">
                  <a:pos x="180" y="211"/>
                </a:cxn>
                <a:cxn ang="0">
                  <a:pos x="189" y="184"/>
                </a:cxn>
              </a:cxnLst>
              <a:rect l="0" t="0" r="r" b="b"/>
              <a:pathLst>
                <a:path w="400" h="285">
                  <a:moveTo>
                    <a:pt x="201" y="174"/>
                  </a:moveTo>
                  <a:lnTo>
                    <a:pt x="216" y="168"/>
                  </a:lnTo>
                  <a:lnTo>
                    <a:pt x="232" y="154"/>
                  </a:lnTo>
                  <a:lnTo>
                    <a:pt x="246" y="150"/>
                  </a:lnTo>
                  <a:lnTo>
                    <a:pt x="259" y="150"/>
                  </a:lnTo>
                  <a:lnTo>
                    <a:pt x="274" y="154"/>
                  </a:lnTo>
                  <a:lnTo>
                    <a:pt x="286" y="162"/>
                  </a:lnTo>
                  <a:lnTo>
                    <a:pt x="298" y="175"/>
                  </a:lnTo>
                  <a:lnTo>
                    <a:pt x="307" y="187"/>
                  </a:lnTo>
                  <a:lnTo>
                    <a:pt x="315" y="202"/>
                  </a:lnTo>
                  <a:lnTo>
                    <a:pt x="328" y="189"/>
                  </a:lnTo>
                  <a:lnTo>
                    <a:pt x="328" y="172"/>
                  </a:lnTo>
                  <a:lnTo>
                    <a:pt x="336" y="156"/>
                  </a:lnTo>
                  <a:lnTo>
                    <a:pt x="342" y="141"/>
                  </a:lnTo>
                  <a:lnTo>
                    <a:pt x="355" y="130"/>
                  </a:lnTo>
                  <a:lnTo>
                    <a:pt x="370" y="121"/>
                  </a:lnTo>
                  <a:lnTo>
                    <a:pt x="387" y="112"/>
                  </a:lnTo>
                  <a:lnTo>
                    <a:pt x="400" y="105"/>
                  </a:lnTo>
                  <a:lnTo>
                    <a:pt x="397" y="94"/>
                  </a:lnTo>
                  <a:lnTo>
                    <a:pt x="397" y="81"/>
                  </a:lnTo>
                  <a:lnTo>
                    <a:pt x="388" y="76"/>
                  </a:lnTo>
                  <a:lnTo>
                    <a:pt x="378" y="69"/>
                  </a:lnTo>
                  <a:lnTo>
                    <a:pt x="382" y="52"/>
                  </a:lnTo>
                  <a:lnTo>
                    <a:pt x="396" y="43"/>
                  </a:lnTo>
                  <a:lnTo>
                    <a:pt x="394" y="33"/>
                  </a:lnTo>
                  <a:lnTo>
                    <a:pt x="369" y="30"/>
                  </a:lnTo>
                  <a:lnTo>
                    <a:pt x="354" y="27"/>
                  </a:lnTo>
                  <a:lnTo>
                    <a:pt x="346" y="21"/>
                  </a:lnTo>
                  <a:lnTo>
                    <a:pt x="331" y="12"/>
                  </a:lnTo>
                  <a:lnTo>
                    <a:pt x="316" y="0"/>
                  </a:lnTo>
                  <a:lnTo>
                    <a:pt x="306" y="1"/>
                  </a:lnTo>
                  <a:lnTo>
                    <a:pt x="297" y="7"/>
                  </a:lnTo>
                  <a:lnTo>
                    <a:pt x="279" y="6"/>
                  </a:lnTo>
                  <a:lnTo>
                    <a:pt x="262" y="15"/>
                  </a:lnTo>
                  <a:lnTo>
                    <a:pt x="250" y="19"/>
                  </a:lnTo>
                  <a:lnTo>
                    <a:pt x="234" y="18"/>
                  </a:lnTo>
                  <a:lnTo>
                    <a:pt x="243" y="27"/>
                  </a:lnTo>
                  <a:lnTo>
                    <a:pt x="246" y="43"/>
                  </a:lnTo>
                  <a:lnTo>
                    <a:pt x="232" y="57"/>
                  </a:lnTo>
                  <a:lnTo>
                    <a:pt x="214" y="61"/>
                  </a:lnTo>
                  <a:lnTo>
                    <a:pt x="195" y="66"/>
                  </a:lnTo>
                  <a:lnTo>
                    <a:pt x="183" y="72"/>
                  </a:lnTo>
                  <a:lnTo>
                    <a:pt x="171" y="69"/>
                  </a:lnTo>
                  <a:lnTo>
                    <a:pt x="163" y="61"/>
                  </a:lnTo>
                  <a:lnTo>
                    <a:pt x="165" y="42"/>
                  </a:lnTo>
                  <a:lnTo>
                    <a:pt x="154" y="34"/>
                  </a:lnTo>
                  <a:lnTo>
                    <a:pt x="148" y="43"/>
                  </a:lnTo>
                  <a:lnTo>
                    <a:pt x="139" y="49"/>
                  </a:lnTo>
                  <a:lnTo>
                    <a:pt x="129" y="57"/>
                  </a:lnTo>
                  <a:lnTo>
                    <a:pt x="112" y="79"/>
                  </a:lnTo>
                  <a:lnTo>
                    <a:pt x="108" y="88"/>
                  </a:lnTo>
                  <a:lnTo>
                    <a:pt x="106" y="105"/>
                  </a:lnTo>
                  <a:lnTo>
                    <a:pt x="93" y="114"/>
                  </a:lnTo>
                  <a:lnTo>
                    <a:pt x="76" y="123"/>
                  </a:lnTo>
                  <a:lnTo>
                    <a:pt x="73" y="133"/>
                  </a:lnTo>
                  <a:lnTo>
                    <a:pt x="60" y="141"/>
                  </a:lnTo>
                  <a:lnTo>
                    <a:pt x="49" y="150"/>
                  </a:lnTo>
                  <a:lnTo>
                    <a:pt x="34" y="153"/>
                  </a:lnTo>
                  <a:lnTo>
                    <a:pt x="21" y="159"/>
                  </a:lnTo>
                  <a:lnTo>
                    <a:pt x="10" y="160"/>
                  </a:lnTo>
                  <a:lnTo>
                    <a:pt x="0" y="162"/>
                  </a:lnTo>
                  <a:lnTo>
                    <a:pt x="15" y="166"/>
                  </a:lnTo>
                  <a:lnTo>
                    <a:pt x="28" y="163"/>
                  </a:lnTo>
                  <a:lnTo>
                    <a:pt x="39" y="157"/>
                  </a:lnTo>
                  <a:lnTo>
                    <a:pt x="49" y="157"/>
                  </a:lnTo>
                  <a:lnTo>
                    <a:pt x="58" y="166"/>
                  </a:lnTo>
                  <a:lnTo>
                    <a:pt x="64" y="175"/>
                  </a:lnTo>
                  <a:lnTo>
                    <a:pt x="64" y="187"/>
                  </a:lnTo>
                  <a:lnTo>
                    <a:pt x="58" y="198"/>
                  </a:lnTo>
                  <a:lnTo>
                    <a:pt x="69" y="202"/>
                  </a:lnTo>
                  <a:lnTo>
                    <a:pt x="73" y="211"/>
                  </a:lnTo>
                  <a:lnTo>
                    <a:pt x="58" y="220"/>
                  </a:lnTo>
                  <a:lnTo>
                    <a:pt x="70" y="232"/>
                  </a:lnTo>
                  <a:lnTo>
                    <a:pt x="67" y="243"/>
                  </a:lnTo>
                  <a:lnTo>
                    <a:pt x="78" y="253"/>
                  </a:lnTo>
                  <a:lnTo>
                    <a:pt x="97" y="250"/>
                  </a:lnTo>
                  <a:lnTo>
                    <a:pt x="93" y="268"/>
                  </a:lnTo>
                  <a:lnTo>
                    <a:pt x="106" y="274"/>
                  </a:lnTo>
                  <a:lnTo>
                    <a:pt x="120" y="282"/>
                  </a:lnTo>
                  <a:lnTo>
                    <a:pt x="133" y="273"/>
                  </a:lnTo>
                  <a:lnTo>
                    <a:pt x="150" y="285"/>
                  </a:lnTo>
                  <a:lnTo>
                    <a:pt x="145" y="265"/>
                  </a:lnTo>
                  <a:lnTo>
                    <a:pt x="150" y="256"/>
                  </a:lnTo>
                  <a:lnTo>
                    <a:pt x="156" y="240"/>
                  </a:lnTo>
                  <a:lnTo>
                    <a:pt x="168" y="225"/>
                  </a:lnTo>
                  <a:lnTo>
                    <a:pt x="180" y="211"/>
                  </a:lnTo>
                  <a:lnTo>
                    <a:pt x="192" y="198"/>
                  </a:lnTo>
                  <a:lnTo>
                    <a:pt x="189" y="184"/>
                  </a:lnTo>
                  <a:lnTo>
                    <a:pt x="201" y="1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5" name="その他"/>
            <p:cNvSpPr>
              <a:spLocks/>
            </p:cNvSpPr>
            <p:nvPr/>
          </p:nvSpPr>
          <p:spPr bwMode="auto">
            <a:xfrm>
              <a:off x="2327" y="2331"/>
              <a:ext cx="43" cy="8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" y="33"/>
                </a:cxn>
                <a:cxn ang="0">
                  <a:pos x="22" y="23"/>
                </a:cxn>
                <a:cxn ang="0">
                  <a:pos x="30" y="12"/>
                </a:cxn>
                <a:cxn ang="0">
                  <a:pos x="33" y="0"/>
                </a:cxn>
                <a:cxn ang="0">
                  <a:pos x="43" y="6"/>
                </a:cxn>
                <a:cxn ang="0">
                  <a:pos x="40" y="18"/>
                </a:cxn>
                <a:cxn ang="0">
                  <a:pos x="33" y="35"/>
                </a:cxn>
                <a:cxn ang="0">
                  <a:pos x="37" y="51"/>
                </a:cxn>
                <a:cxn ang="0">
                  <a:pos x="39" y="62"/>
                </a:cxn>
                <a:cxn ang="0">
                  <a:pos x="30" y="71"/>
                </a:cxn>
                <a:cxn ang="0">
                  <a:pos x="19" y="75"/>
                </a:cxn>
                <a:cxn ang="0">
                  <a:pos x="7" y="80"/>
                </a:cxn>
                <a:cxn ang="0">
                  <a:pos x="0" y="54"/>
                </a:cxn>
              </a:cxnLst>
              <a:rect l="0" t="0" r="r" b="b"/>
              <a:pathLst>
                <a:path w="43" h="80">
                  <a:moveTo>
                    <a:pt x="0" y="54"/>
                  </a:moveTo>
                  <a:lnTo>
                    <a:pt x="3" y="33"/>
                  </a:lnTo>
                  <a:lnTo>
                    <a:pt x="22" y="23"/>
                  </a:lnTo>
                  <a:lnTo>
                    <a:pt x="30" y="12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0" y="18"/>
                  </a:lnTo>
                  <a:lnTo>
                    <a:pt x="33" y="35"/>
                  </a:lnTo>
                  <a:lnTo>
                    <a:pt x="37" y="51"/>
                  </a:lnTo>
                  <a:lnTo>
                    <a:pt x="39" y="62"/>
                  </a:lnTo>
                  <a:lnTo>
                    <a:pt x="30" y="71"/>
                  </a:lnTo>
                  <a:lnTo>
                    <a:pt x="19" y="75"/>
                  </a:lnTo>
                  <a:lnTo>
                    <a:pt x="7" y="8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6" name="その他"/>
            <p:cNvSpPr>
              <a:spLocks/>
            </p:cNvSpPr>
            <p:nvPr/>
          </p:nvSpPr>
          <p:spPr bwMode="auto">
            <a:xfrm>
              <a:off x="1562" y="2414"/>
              <a:ext cx="388" cy="502"/>
            </a:xfrm>
            <a:custGeom>
              <a:avLst/>
              <a:gdLst/>
              <a:ahLst/>
              <a:cxnLst>
                <a:cxn ang="0">
                  <a:pos x="170" y="214"/>
                </a:cxn>
                <a:cxn ang="0">
                  <a:pos x="126" y="239"/>
                </a:cxn>
                <a:cxn ang="0">
                  <a:pos x="170" y="240"/>
                </a:cxn>
                <a:cxn ang="0">
                  <a:pos x="156" y="276"/>
                </a:cxn>
                <a:cxn ang="0">
                  <a:pos x="132" y="312"/>
                </a:cxn>
                <a:cxn ang="0">
                  <a:pos x="110" y="330"/>
                </a:cxn>
                <a:cxn ang="0">
                  <a:pos x="106" y="356"/>
                </a:cxn>
                <a:cxn ang="0">
                  <a:pos x="110" y="382"/>
                </a:cxn>
                <a:cxn ang="0">
                  <a:pos x="124" y="410"/>
                </a:cxn>
                <a:cxn ang="0">
                  <a:pos x="92" y="434"/>
                </a:cxn>
                <a:cxn ang="0">
                  <a:pos x="110" y="462"/>
                </a:cxn>
                <a:cxn ang="0">
                  <a:pos x="146" y="470"/>
                </a:cxn>
                <a:cxn ang="0">
                  <a:pos x="176" y="472"/>
                </a:cxn>
                <a:cxn ang="0">
                  <a:pos x="160" y="416"/>
                </a:cxn>
                <a:cxn ang="0">
                  <a:pos x="176" y="380"/>
                </a:cxn>
                <a:cxn ang="0">
                  <a:pos x="194" y="404"/>
                </a:cxn>
                <a:cxn ang="0">
                  <a:pos x="172" y="430"/>
                </a:cxn>
                <a:cxn ang="0">
                  <a:pos x="188" y="460"/>
                </a:cxn>
                <a:cxn ang="0">
                  <a:pos x="172" y="490"/>
                </a:cxn>
                <a:cxn ang="0">
                  <a:pos x="198" y="494"/>
                </a:cxn>
                <a:cxn ang="0">
                  <a:pos x="228" y="478"/>
                </a:cxn>
                <a:cxn ang="0">
                  <a:pos x="240" y="454"/>
                </a:cxn>
                <a:cxn ang="0">
                  <a:pos x="240" y="434"/>
                </a:cxn>
                <a:cxn ang="0">
                  <a:pos x="260" y="456"/>
                </a:cxn>
                <a:cxn ang="0">
                  <a:pos x="286" y="424"/>
                </a:cxn>
                <a:cxn ang="0">
                  <a:pos x="296" y="392"/>
                </a:cxn>
                <a:cxn ang="0">
                  <a:pos x="300" y="348"/>
                </a:cxn>
                <a:cxn ang="0">
                  <a:pos x="318" y="310"/>
                </a:cxn>
                <a:cxn ang="0">
                  <a:pos x="330" y="278"/>
                </a:cxn>
                <a:cxn ang="0">
                  <a:pos x="334" y="258"/>
                </a:cxn>
                <a:cxn ang="0">
                  <a:pos x="372" y="218"/>
                </a:cxn>
                <a:cxn ang="0">
                  <a:pos x="388" y="196"/>
                </a:cxn>
                <a:cxn ang="0">
                  <a:pos x="378" y="170"/>
                </a:cxn>
                <a:cxn ang="0">
                  <a:pos x="366" y="142"/>
                </a:cxn>
                <a:cxn ang="0">
                  <a:pos x="352" y="126"/>
                </a:cxn>
                <a:cxn ang="0">
                  <a:pos x="322" y="118"/>
                </a:cxn>
                <a:cxn ang="0">
                  <a:pos x="346" y="94"/>
                </a:cxn>
                <a:cxn ang="0">
                  <a:pos x="340" y="66"/>
                </a:cxn>
                <a:cxn ang="0">
                  <a:pos x="304" y="62"/>
                </a:cxn>
                <a:cxn ang="0">
                  <a:pos x="274" y="76"/>
                </a:cxn>
                <a:cxn ang="0">
                  <a:pos x="248" y="38"/>
                </a:cxn>
                <a:cxn ang="0">
                  <a:pos x="230" y="16"/>
                </a:cxn>
                <a:cxn ang="0">
                  <a:pos x="209" y="11"/>
                </a:cxn>
                <a:cxn ang="0">
                  <a:pos x="174" y="12"/>
                </a:cxn>
                <a:cxn ang="0">
                  <a:pos x="160" y="48"/>
                </a:cxn>
                <a:cxn ang="0">
                  <a:pos x="154" y="80"/>
                </a:cxn>
                <a:cxn ang="0">
                  <a:pos x="134" y="50"/>
                </a:cxn>
                <a:cxn ang="0">
                  <a:pos x="104" y="59"/>
                </a:cxn>
                <a:cxn ang="0">
                  <a:pos x="75" y="61"/>
                </a:cxn>
                <a:cxn ang="0">
                  <a:pos x="53" y="83"/>
                </a:cxn>
                <a:cxn ang="0">
                  <a:pos x="12" y="101"/>
                </a:cxn>
                <a:cxn ang="0">
                  <a:pos x="2" y="130"/>
                </a:cxn>
                <a:cxn ang="0">
                  <a:pos x="36" y="130"/>
                </a:cxn>
                <a:cxn ang="0">
                  <a:pos x="75" y="153"/>
                </a:cxn>
                <a:cxn ang="0">
                  <a:pos x="87" y="195"/>
                </a:cxn>
                <a:cxn ang="0">
                  <a:pos x="102" y="177"/>
                </a:cxn>
                <a:cxn ang="0">
                  <a:pos x="94" y="132"/>
                </a:cxn>
                <a:cxn ang="0">
                  <a:pos x="128" y="102"/>
                </a:cxn>
                <a:cxn ang="0">
                  <a:pos x="152" y="118"/>
                </a:cxn>
                <a:cxn ang="0">
                  <a:pos x="150" y="150"/>
                </a:cxn>
                <a:cxn ang="0">
                  <a:pos x="172" y="200"/>
                </a:cxn>
              </a:cxnLst>
              <a:rect l="0" t="0" r="r" b="b"/>
              <a:pathLst>
                <a:path w="388" h="502">
                  <a:moveTo>
                    <a:pt x="172" y="200"/>
                  </a:moveTo>
                  <a:lnTo>
                    <a:pt x="170" y="214"/>
                  </a:lnTo>
                  <a:lnTo>
                    <a:pt x="141" y="220"/>
                  </a:lnTo>
                  <a:lnTo>
                    <a:pt x="126" y="239"/>
                  </a:lnTo>
                  <a:lnTo>
                    <a:pt x="140" y="242"/>
                  </a:lnTo>
                  <a:lnTo>
                    <a:pt x="170" y="240"/>
                  </a:lnTo>
                  <a:lnTo>
                    <a:pt x="166" y="260"/>
                  </a:lnTo>
                  <a:lnTo>
                    <a:pt x="156" y="276"/>
                  </a:lnTo>
                  <a:lnTo>
                    <a:pt x="142" y="294"/>
                  </a:lnTo>
                  <a:lnTo>
                    <a:pt x="132" y="312"/>
                  </a:lnTo>
                  <a:lnTo>
                    <a:pt x="114" y="316"/>
                  </a:lnTo>
                  <a:lnTo>
                    <a:pt x="110" y="330"/>
                  </a:lnTo>
                  <a:lnTo>
                    <a:pt x="110" y="342"/>
                  </a:lnTo>
                  <a:lnTo>
                    <a:pt x="106" y="356"/>
                  </a:lnTo>
                  <a:lnTo>
                    <a:pt x="102" y="370"/>
                  </a:lnTo>
                  <a:lnTo>
                    <a:pt x="110" y="382"/>
                  </a:lnTo>
                  <a:lnTo>
                    <a:pt x="120" y="396"/>
                  </a:lnTo>
                  <a:lnTo>
                    <a:pt x="124" y="410"/>
                  </a:lnTo>
                  <a:lnTo>
                    <a:pt x="116" y="426"/>
                  </a:lnTo>
                  <a:lnTo>
                    <a:pt x="92" y="434"/>
                  </a:lnTo>
                  <a:lnTo>
                    <a:pt x="102" y="450"/>
                  </a:lnTo>
                  <a:lnTo>
                    <a:pt x="110" y="462"/>
                  </a:lnTo>
                  <a:lnTo>
                    <a:pt x="128" y="462"/>
                  </a:lnTo>
                  <a:lnTo>
                    <a:pt x="146" y="470"/>
                  </a:lnTo>
                  <a:lnTo>
                    <a:pt x="156" y="478"/>
                  </a:lnTo>
                  <a:lnTo>
                    <a:pt x="176" y="472"/>
                  </a:lnTo>
                  <a:lnTo>
                    <a:pt x="164" y="446"/>
                  </a:lnTo>
                  <a:lnTo>
                    <a:pt x="160" y="416"/>
                  </a:lnTo>
                  <a:lnTo>
                    <a:pt x="164" y="398"/>
                  </a:lnTo>
                  <a:lnTo>
                    <a:pt x="176" y="380"/>
                  </a:lnTo>
                  <a:lnTo>
                    <a:pt x="194" y="390"/>
                  </a:lnTo>
                  <a:lnTo>
                    <a:pt x="194" y="404"/>
                  </a:lnTo>
                  <a:lnTo>
                    <a:pt x="178" y="418"/>
                  </a:lnTo>
                  <a:lnTo>
                    <a:pt x="172" y="430"/>
                  </a:lnTo>
                  <a:lnTo>
                    <a:pt x="184" y="442"/>
                  </a:lnTo>
                  <a:lnTo>
                    <a:pt x="188" y="460"/>
                  </a:lnTo>
                  <a:lnTo>
                    <a:pt x="186" y="476"/>
                  </a:lnTo>
                  <a:lnTo>
                    <a:pt x="172" y="490"/>
                  </a:lnTo>
                  <a:lnTo>
                    <a:pt x="168" y="502"/>
                  </a:lnTo>
                  <a:lnTo>
                    <a:pt x="198" y="494"/>
                  </a:lnTo>
                  <a:lnTo>
                    <a:pt x="214" y="496"/>
                  </a:lnTo>
                  <a:lnTo>
                    <a:pt x="228" y="478"/>
                  </a:lnTo>
                  <a:lnTo>
                    <a:pt x="242" y="470"/>
                  </a:lnTo>
                  <a:lnTo>
                    <a:pt x="240" y="454"/>
                  </a:lnTo>
                  <a:lnTo>
                    <a:pt x="228" y="450"/>
                  </a:lnTo>
                  <a:lnTo>
                    <a:pt x="240" y="434"/>
                  </a:lnTo>
                  <a:lnTo>
                    <a:pt x="256" y="444"/>
                  </a:lnTo>
                  <a:lnTo>
                    <a:pt x="260" y="456"/>
                  </a:lnTo>
                  <a:lnTo>
                    <a:pt x="276" y="446"/>
                  </a:lnTo>
                  <a:lnTo>
                    <a:pt x="286" y="424"/>
                  </a:lnTo>
                  <a:lnTo>
                    <a:pt x="286" y="410"/>
                  </a:lnTo>
                  <a:lnTo>
                    <a:pt x="296" y="392"/>
                  </a:lnTo>
                  <a:lnTo>
                    <a:pt x="296" y="370"/>
                  </a:lnTo>
                  <a:lnTo>
                    <a:pt x="300" y="348"/>
                  </a:lnTo>
                  <a:lnTo>
                    <a:pt x="306" y="332"/>
                  </a:lnTo>
                  <a:lnTo>
                    <a:pt x="318" y="310"/>
                  </a:lnTo>
                  <a:lnTo>
                    <a:pt x="324" y="290"/>
                  </a:lnTo>
                  <a:lnTo>
                    <a:pt x="330" y="278"/>
                  </a:lnTo>
                  <a:lnTo>
                    <a:pt x="342" y="272"/>
                  </a:lnTo>
                  <a:lnTo>
                    <a:pt x="334" y="258"/>
                  </a:lnTo>
                  <a:lnTo>
                    <a:pt x="344" y="244"/>
                  </a:lnTo>
                  <a:lnTo>
                    <a:pt x="372" y="218"/>
                  </a:lnTo>
                  <a:lnTo>
                    <a:pt x="382" y="208"/>
                  </a:lnTo>
                  <a:lnTo>
                    <a:pt x="388" y="196"/>
                  </a:lnTo>
                  <a:lnTo>
                    <a:pt x="384" y="180"/>
                  </a:lnTo>
                  <a:lnTo>
                    <a:pt x="378" y="170"/>
                  </a:lnTo>
                  <a:lnTo>
                    <a:pt x="386" y="152"/>
                  </a:lnTo>
                  <a:lnTo>
                    <a:pt x="366" y="142"/>
                  </a:lnTo>
                  <a:lnTo>
                    <a:pt x="368" y="128"/>
                  </a:lnTo>
                  <a:lnTo>
                    <a:pt x="352" y="126"/>
                  </a:lnTo>
                  <a:lnTo>
                    <a:pt x="332" y="126"/>
                  </a:lnTo>
                  <a:lnTo>
                    <a:pt x="322" y="118"/>
                  </a:lnTo>
                  <a:lnTo>
                    <a:pt x="334" y="106"/>
                  </a:lnTo>
                  <a:lnTo>
                    <a:pt x="346" y="94"/>
                  </a:lnTo>
                  <a:lnTo>
                    <a:pt x="350" y="82"/>
                  </a:lnTo>
                  <a:lnTo>
                    <a:pt x="340" y="66"/>
                  </a:lnTo>
                  <a:lnTo>
                    <a:pt x="320" y="54"/>
                  </a:lnTo>
                  <a:lnTo>
                    <a:pt x="304" y="62"/>
                  </a:lnTo>
                  <a:lnTo>
                    <a:pt x="292" y="72"/>
                  </a:lnTo>
                  <a:lnTo>
                    <a:pt x="274" y="76"/>
                  </a:lnTo>
                  <a:lnTo>
                    <a:pt x="254" y="56"/>
                  </a:lnTo>
                  <a:lnTo>
                    <a:pt x="248" y="38"/>
                  </a:lnTo>
                  <a:lnTo>
                    <a:pt x="248" y="20"/>
                  </a:lnTo>
                  <a:lnTo>
                    <a:pt x="230" y="16"/>
                  </a:lnTo>
                  <a:lnTo>
                    <a:pt x="230" y="0"/>
                  </a:lnTo>
                  <a:lnTo>
                    <a:pt x="209" y="11"/>
                  </a:lnTo>
                  <a:lnTo>
                    <a:pt x="188" y="8"/>
                  </a:lnTo>
                  <a:lnTo>
                    <a:pt x="174" y="12"/>
                  </a:lnTo>
                  <a:lnTo>
                    <a:pt x="156" y="30"/>
                  </a:lnTo>
                  <a:lnTo>
                    <a:pt x="160" y="48"/>
                  </a:lnTo>
                  <a:lnTo>
                    <a:pt x="172" y="58"/>
                  </a:lnTo>
                  <a:lnTo>
                    <a:pt x="154" y="80"/>
                  </a:lnTo>
                  <a:lnTo>
                    <a:pt x="144" y="64"/>
                  </a:lnTo>
                  <a:lnTo>
                    <a:pt x="134" y="50"/>
                  </a:lnTo>
                  <a:lnTo>
                    <a:pt x="118" y="56"/>
                  </a:lnTo>
                  <a:lnTo>
                    <a:pt x="104" y="59"/>
                  </a:lnTo>
                  <a:lnTo>
                    <a:pt x="89" y="59"/>
                  </a:lnTo>
                  <a:lnTo>
                    <a:pt x="75" y="61"/>
                  </a:lnTo>
                  <a:lnTo>
                    <a:pt x="69" y="73"/>
                  </a:lnTo>
                  <a:lnTo>
                    <a:pt x="53" y="83"/>
                  </a:lnTo>
                  <a:lnTo>
                    <a:pt x="33" y="89"/>
                  </a:lnTo>
                  <a:lnTo>
                    <a:pt x="12" y="101"/>
                  </a:lnTo>
                  <a:lnTo>
                    <a:pt x="0" y="116"/>
                  </a:lnTo>
                  <a:lnTo>
                    <a:pt x="2" y="130"/>
                  </a:lnTo>
                  <a:lnTo>
                    <a:pt x="35" y="119"/>
                  </a:lnTo>
                  <a:lnTo>
                    <a:pt x="36" y="130"/>
                  </a:lnTo>
                  <a:lnTo>
                    <a:pt x="55" y="138"/>
                  </a:lnTo>
                  <a:lnTo>
                    <a:pt x="75" y="153"/>
                  </a:lnTo>
                  <a:lnTo>
                    <a:pt x="72" y="178"/>
                  </a:lnTo>
                  <a:lnTo>
                    <a:pt x="87" y="195"/>
                  </a:lnTo>
                  <a:lnTo>
                    <a:pt x="102" y="195"/>
                  </a:lnTo>
                  <a:lnTo>
                    <a:pt x="102" y="177"/>
                  </a:lnTo>
                  <a:lnTo>
                    <a:pt x="117" y="163"/>
                  </a:lnTo>
                  <a:lnTo>
                    <a:pt x="94" y="132"/>
                  </a:lnTo>
                  <a:lnTo>
                    <a:pt x="109" y="115"/>
                  </a:lnTo>
                  <a:lnTo>
                    <a:pt x="128" y="102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50" y="136"/>
                  </a:lnTo>
                  <a:lnTo>
                    <a:pt x="150" y="150"/>
                  </a:lnTo>
                  <a:lnTo>
                    <a:pt x="156" y="181"/>
                  </a:lnTo>
                  <a:lnTo>
                    <a:pt x="172" y="2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7" name="その他"/>
            <p:cNvSpPr>
              <a:spLocks/>
            </p:cNvSpPr>
            <p:nvPr/>
          </p:nvSpPr>
          <p:spPr bwMode="auto">
            <a:xfrm>
              <a:off x="1577" y="2768"/>
              <a:ext cx="56" cy="45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36" y="7"/>
                </a:cxn>
                <a:cxn ang="0">
                  <a:pos x="48" y="0"/>
                </a:cxn>
                <a:cxn ang="0">
                  <a:pos x="36" y="22"/>
                </a:cxn>
                <a:cxn ang="0">
                  <a:pos x="18" y="45"/>
                </a:cxn>
                <a:cxn ang="0">
                  <a:pos x="3" y="39"/>
                </a:cxn>
                <a:cxn ang="0">
                  <a:pos x="13" y="25"/>
                </a:cxn>
                <a:cxn ang="0">
                  <a:pos x="18" y="19"/>
                </a:cxn>
              </a:cxnLst>
              <a:rect l="0" t="0" r="r" b="b"/>
              <a:pathLst>
                <a:path w="56" h="45">
                  <a:moveTo>
                    <a:pt x="18" y="19"/>
                  </a:moveTo>
                  <a:cubicBezTo>
                    <a:pt x="24" y="15"/>
                    <a:pt x="30" y="11"/>
                    <a:pt x="36" y="7"/>
                  </a:cubicBezTo>
                  <a:cubicBezTo>
                    <a:pt x="40" y="2"/>
                    <a:pt x="42" y="1"/>
                    <a:pt x="48" y="0"/>
                  </a:cubicBezTo>
                  <a:cubicBezTo>
                    <a:pt x="56" y="11"/>
                    <a:pt x="45" y="16"/>
                    <a:pt x="36" y="22"/>
                  </a:cubicBezTo>
                  <a:cubicBezTo>
                    <a:pt x="32" y="33"/>
                    <a:pt x="29" y="40"/>
                    <a:pt x="18" y="45"/>
                  </a:cubicBezTo>
                  <a:cubicBezTo>
                    <a:pt x="12" y="43"/>
                    <a:pt x="8" y="43"/>
                    <a:pt x="3" y="39"/>
                  </a:cubicBezTo>
                  <a:cubicBezTo>
                    <a:pt x="0" y="30"/>
                    <a:pt x="6" y="29"/>
                    <a:pt x="13" y="25"/>
                  </a:cubicBezTo>
                  <a:cubicBezTo>
                    <a:pt x="17" y="20"/>
                    <a:pt x="15" y="22"/>
                    <a:pt x="18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8" name="その他"/>
            <p:cNvSpPr>
              <a:spLocks/>
            </p:cNvSpPr>
            <p:nvPr/>
          </p:nvSpPr>
          <p:spPr bwMode="auto">
            <a:xfrm>
              <a:off x="1637" y="2657"/>
              <a:ext cx="55" cy="81"/>
            </a:xfrm>
            <a:custGeom>
              <a:avLst/>
              <a:gdLst/>
              <a:ahLst/>
              <a:cxnLst>
                <a:cxn ang="0">
                  <a:pos x="21" y="76"/>
                </a:cxn>
                <a:cxn ang="0">
                  <a:pos x="0" y="63"/>
                </a:cxn>
                <a:cxn ang="0">
                  <a:pos x="6" y="49"/>
                </a:cxn>
                <a:cxn ang="0">
                  <a:pos x="7" y="34"/>
                </a:cxn>
                <a:cxn ang="0">
                  <a:pos x="1" y="19"/>
                </a:cxn>
                <a:cxn ang="0">
                  <a:pos x="24" y="0"/>
                </a:cxn>
                <a:cxn ang="0">
                  <a:pos x="43" y="4"/>
                </a:cxn>
                <a:cxn ang="0">
                  <a:pos x="55" y="15"/>
                </a:cxn>
                <a:cxn ang="0">
                  <a:pos x="39" y="33"/>
                </a:cxn>
                <a:cxn ang="0">
                  <a:pos x="34" y="22"/>
                </a:cxn>
                <a:cxn ang="0">
                  <a:pos x="34" y="37"/>
                </a:cxn>
                <a:cxn ang="0">
                  <a:pos x="24" y="45"/>
                </a:cxn>
                <a:cxn ang="0">
                  <a:pos x="22" y="57"/>
                </a:cxn>
                <a:cxn ang="0">
                  <a:pos x="16" y="67"/>
                </a:cxn>
                <a:cxn ang="0">
                  <a:pos x="21" y="76"/>
                </a:cxn>
              </a:cxnLst>
              <a:rect l="0" t="0" r="r" b="b"/>
              <a:pathLst>
                <a:path w="55" h="81">
                  <a:moveTo>
                    <a:pt x="21" y="76"/>
                  </a:moveTo>
                  <a:cubicBezTo>
                    <a:pt x="9" y="81"/>
                    <a:pt x="6" y="71"/>
                    <a:pt x="0" y="63"/>
                  </a:cubicBezTo>
                  <a:cubicBezTo>
                    <a:pt x="1" y="57"/>
                    <a:pt x="3" y="54"/>
                    <a:pt x="6" y="49"/>
                  </a:cubicBezTo>
                  <a:cubicBezTo>
                    <a:pt x="3" y="43"/>
                    <a:pt x="6" y="40"/>
                    <a:pt x="7" y="34"/>
                  </a:cubicBezTo>
                  <a:cubicBezTo>
                    <a:pt x="6" y="28"/>
                    <a:pt x="3" y="25"/>
                    <a:pt x="1" y="19"/>
                  </a:cubicBezTo>
                  <a:cubicBezTo>
                    <a:pt x="7" y="8"/>
                    <a:pt x="11" y="2"/>
                    <a:pt x="24" y="0"/>
                  </a:cubicBezTo>
                  <a:cubicBezTo>
                    <a:pt x="31" y="1"/>
                    <a:pt x="36" y="3"/>
                    <a:pt x="43" y="4"/>
                  </a:cubicBezTo>
                  <a:cubicBezTo>
                    <a:pt x="50" y="8"/>
                    <a:pt x="54" y="6"/>
                    <a:pt x="55" y="15"/>
                  </a:cubicBezTo>
                  <a:cubicBezTo>
                    <a:pt x="51" y="21"/>
                    <a:pt x="45" y="30"/>
                    <a:pt x="39" y="33"/>
                  </a:cubicBezTo>
                  <a:cubicBezTo>
                    <a:pt x="34" y="25"/>
                    <a:pt x="43" y="26"/>
                    <a:pt x="34" y="22"/>
                  </a:cubicBezTo>
                  <a:cubicBezTo>
                    <a:pt x="27" y="27"/>
                    <a:pt x="27" y="32"/>
                    <a:pt x="34" y="37"/>
                  </a:cubicBezTo>
                  <a:cubicBezTo>
                    <a:pt x="33" y="44"/>
                    <a:pt x="30" y="42"/>
                    <a:pt x="24" y="45"/>
                  </a:cubicBezTo>
                  <a:cubicBezTo>
                    <a:pt x="30" y="50"/>
                    <a:pt x="29" y="54"/>
                    <a:pt x="22" y="57"/>
                  </a:cubicBezTo>
                  <a:cubicBezTo>
                    <a:pt x="14" y="53"/>
                    <a:pt x="20" y="61"/>
                    <a:pt x="16" y="67"/>
                  </a:cubicBezTo>
                  <a:cubicBezTo>
                    <a:pt x="18" y="74"/>
                    <a:pt x="17" y="72"/>
                    <a:pt x="21" y="7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69" name="その他"/>
            <p:cNvSpPr>
              <a:spLocks/>
            </p:cNvSpPr>
            <p:nvPr/>
          </p:nvSpPr>
          <p:spPr bwMode="auto">
            <a:xfrm>
              <a:off x="1592" y="2560"/>
              <a:ext cx="116" cy="9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5" y="2"/>
                </a:cxn>
                <a:cxn ang="0">
                  <a:pos x="28" y="17"/>
                </a:cxn>
                <a:cxn ang="0">
                  <a:pos x="28" y="32"/>
                </a:cxn>
                <a:cxn ang="0">
                  <a:pos x="39" y="49"/>
                </a:cxn>
                <a:cxn ang="0">
                  <a:pos x="57" y="59"/>
                </a:cxn>
                <a:cxn ang="0">
                  <a:pos x="72" y="59"/>
                </a:cxn>
                <a:cxn ang="0">
                  <a:pos x="96" y="46"/>
                </a:cxn>
                <a:cxn ang="0">
                  <a:pos x="93" y="71"/>
                </a:cxn>
                <a:cxn ang="0">
                  <a:pos x="79" y="92"/>
                </a:cxn>
                <a:cxn ang="0">
                  <a:pos x="73" y="79"/>
                </a:cxn>
                <a:cxn ang="0">
                  <a:pos x="67" y="64"/>
                </a:cxn>
                <a:cxn ang="0">
                  <a:pos x="49" y="74"/>
                </a:cxn>
                <a:cxn ang="0">
                  <a:pos x="27" y="94"/>
                </a:cxn>
                <a:cxn ang="0">
                  <a:pos x="30" y="79"/>
                </a:cxn>
                <a:cxn ang="0">
                  <a:pos x="31" y="65"/>
                </a:cxn>
                <a:cxn ang="0">
                  <a:pos x="16" y="53"/>
                </a:cxn>
                <a:cxn ang="0">
                  <a:pos x="1" y="34"/>
                </a:cxn>
                <a:cxn ang="0">
                  <a:pos x="3" y="13"/>
                </a:cxn>
              </a:cxnLst>
              <a:rect l="0" t="0" r="r" b="b"/>
              <a:pathLst>
                <a:path w="116" h="94">
                  <a:moveTo>
                    <a:pt x="3" y="13"/>
                  </a:moveTo>
                  <a:cubicBezTo>
                    <a:pt x="4" y="4"/>
                    <a:pt x="5" y="0"/>
                    <a:pt x="15" y="2"/>
                  </a:cubicBezTo>
                  <a:cubicBezTo>
                    <a:pt x="18" y="7"/>
                    <a:pt x="23" y="13"/>
                    <a:pt x="28" y="17"/>
                  </a:cubicBezTo>
                  <a:cubicBezTo>
                    <a:pt x="32" y="23"/>
                    <a:pt x="31" y="26"/>
                    <a:pt x="28" y="32"/>
                  </a:cubicBezTo>
                  <a:cubicBezTo>
                    <a:pt x="26" y="41"/>
                    <a:pt x="32" y="45"/>
                    <a:pt x="39" y="49"/>
                  </a:cubicBezTo>
                  <a:cubicBezTo>
                    <a:pt x="44" y="55"/>
                    <a:pt x="50" y="58"/>
                    <a:pt x="57" y="59"/>
                  </a:cubicBezTo>
                  <a:cubicBezTo>
                    <a:pt x="63" y="55"/>
                    <a:pt x="65" y="58"/>
                    <a:pt x="72" y="59"/>
                  </a:cubicBezTo>
                  <a:cubicBezTo>
                    <a:pt x="82" y="67"/>
                    <a:pt x="87" y="51"/>
                    <a:pt x="96" y="46"/>
                  </a:cubicBezTo>
                  <a:cubicBezTo>
                    <a:pt x="116" y="49"/>
                    <a:pt x="102" y="64"/>
                    <a:pt x="93" y="71"/>
                  </a:cubicBezTo>
                  <a:cubicBezTo>
                    <a:pt x="90" y="79"/>
                    <a:pt x="87" y="87"/>
                    <a:pt x="79" y="92"/>
                  </a:cubicBezTo>
                  <a:cubicBezTo>
                    <a:pt x="73" y="88"/>
                    <a:pt x="72" y="87"/>
                    <a:pt x="73" y="79"/>
                  </a:cubicBezTo>
                  <a:cubicBezTo>
                    <a:pt x="72" y="73"/>
                    <a:pt x="71" y="69"/>
                    <a:pt x="67" y="64"/>
                  </a:cubicBezTo>
                  <a:cubicBezTo>
                    <a:pt x="61" y="68"/>
                    <a:pt x="56" y="73"/>
                    <a:pt x="49" y="74"/>
                  </a:cubicBezTo>
                  <a:cubicBezTo>
                    <a:pt x="40" y="81"/>
                    <a:pt x="38" y="89"/>
                    <a:pt x="27" y="94"/>
                  </a:cubicBezTo>
                  <a:cubicBezTo>
                    <a:pt x="18" y="91"/>
                    <a:pt x="26" y="85"/>
                    <a:pt x="30" y="79"/>
                  </a:cubicBezTo>
                  <a:cubicBezTo>
                    <a:pt x="27" y="73"/>
                    <a:pt x="30" y="72"/>
                    <a:pt x="31" y="65"/>
                  </a:cubicBezTo>
                  <a:cubicBezTo>
                    <a:pt x="30" y="57"/>
                    <a:pt x="23" y="57"/>
                    <a:pt x="16" y="53"/>
                  </a:cubicBezTo>
                  <a:cubicBezTo>
                    <a:pt x="11" y="46"/>
                    <a:pt x="6" y="41"/>
                    <a:pt x="1" y="34"/>
                  </a:cubicBezTo>
                  <a:cubicBezTo>
                    <a:pt x="0" y="27"/>
                    <a:pt x="0" y="20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0" name="その他"/>
            <p:cNvSpPr>
              <a:spLocks/>
            </p:cNvSpPr>
            <p:nvPr/>
          </p:nvSpPr>
          <p:spPr bwMode="auto">
            <a:xfrm>
              <a:off x="1449" y="2585"/>
              <a:ext cx="54" cy="56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14" y="13"/>
                </a:cxn>
                <a:cxn ang="0">
                  <a:pos x="14" y="30"/>
                </a:cxn>
                <a:cxn ang="0">
                  <a:pos x="0" y="46"/>
                </a:cxn>
                <a:cxn ang="0">
                  <a:pos x="24" y="51"/>
                </a:cxn>
                <a:cxn ang="0">
                  <a:pos x="38" y="43"/>
                </a:cxn>
                <a:cxn ang="0">
                  <a:pos x="47" y="34"/>
                </a:cxn>
                <a:cxn ang="0">
                  <a:pos x="51" y="16"/>
                </a:cxn>
                <a:cxn ang="0">
                  <a:pos x="42" y="3"/>
                </a:cxn>
                <a:cxn ang="0">
                  <a:pos x="29" y="18"/>
                </a:cxn>
              </a:cxnLst>
              <a:rect l="0" t="0" r="r" b="b"/>
              <a:pathLst>
                <a:path w="54" h="56">
                  <a:moveTo>
                    <a:pt x="29" y="18"/>
                  </a:moveTo>
                  <a:cubicBezTo>
                    <a:pt x="24" y="16"/>
                    <a:pt x="19" y="15"/>
                    <a:pt x="14" y="13"/>
                  </a:cubicBezTo>
                  <a:cubicBezTo>
                    <a:pt x="10" y="20"/>
                    <a:pt x="11" y="23"/>
                    <a:pt x="14" y="30"/>
                  </a:cubicBezTo>
                  <a:cubicBezTo>
                    <a:pt x="9" y="36"/>
                    <a:pt x="7" y="42"/>
                    <a:pt x="0" y="46"/>
                  </a:cubicBezTo>
                  <a:cubicBezTo>
                    <a:pt x="6" y="56"/>
                    <a:pt x="12" y="52"/>
                    <a:pt x="24" y="51"/>
                  </a:cubicBezTo>
                  <a:cubicBezTo>
                    <a:pt x="29" y="48"/>
                    <a:pt x="33" y="45"/>
                    <a:pt x="38" y="43"/>
                  </a:cubicBezTo>
                  <a:cubicBezTo>
                    <a:pt x="47" y="48"/>
                    <a:pt x="48" y="43"/>
                    <a:pt x="47" y="34"/>
                  </a:cubicBezTo>
                  <a:cubicBezTo>
                    <a:pt x="49" y="22"/>
                    <a:pt x="54" y="28"/>
                    <a:pt x="51" y="16"/>
                  </a:cubicBezTo>
                  <a:cubicBezTo>
                    <a:pt x="50" y="7"/>
                    <a:pt x="52" y="0"/>
                    <a:pt x="42" y="3"/>
                  </a:cubicBezTo>
                  <a:cubicBezTo>
                    <a:pt x="40" y="16"/>
                    <a:pt x="38" y="12"/>
                    <a:pt x="29" y="1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1" name="その他"/>
            <p:cNvSpPr>
              <a:spLocks/>
            </p:cNvSpPr>
            <p:nvPr/>
          </p:nvSpPr>
          <p:spPr bwMode="auto">
            <a:xfrm>
              <a:off x="1504" y="2514"/>
              <a:ext cx="49" cy="89"/>
            </a:xfrm>
            <a:custGeom>
              <a:avLst/>
              <a:gdLst/>
              <a:ahLst/>
              <a:cxnLst>
                <a:cxn ang="0">
                  <a:pos x="8" y="74"/>
                </a:cxn>
                <a:cxn ang="0">
                  <a:pos x="4" y="63"/>
                </a:cxn>
                <a:cxn ang="0">
                  <a:pos x="22" y="44"/>
                </a:cxn>
                <a:cxn ang="0">
                  <a:pos x="20" y="6"/>
                </a:cxn>
                <a:cxn ang="0">
                  <a:pos x="34" y="5"/>
                </a:cxn>
                <a:cxn ang="0">
                  <a:pos x="31" y="17"/>
                </a:cxn>
                <a:cxn ang="0">
                  <a:pos x="31" y="30"/>
                </a:cxn>
                <a:cxn ang="0">
                  <a:pos x="44" y="50"/>
                </a:cxn>
                <a:cxn ang="0">
                  <a:pos x="26" y="72"/>
                </a:cxn>
                <a:cxn ang="0">
                  <a:pos x="22" y="86"/>
                </a:cxn>
                <a:cxn ang="0">
                  <a:pos x="5" y="89"/>
                </a:cxn>
                <a:cxn ang="0">
                  <a:pos x="8" y="74"/>
                </a:cxn>
              </a:cxnLst>
              <a:rect l="0" t="0" r="r" b="b"/>
              <a:pathLst>
                <a:path w="49" h="89">
                  <a:moveTo>
                    <a:pt x="8" y="74"/>
                  </a:moveTo>
                  <a:cubicBezTo>
                    <a:pt x="2" y="71"/>
                    <a:pt x="1" y="69"/>
                    <a:pt x="4" y="63"/>
                  </a:cubicBezTo>
                  <a:cubicBezTo>
                    <a:pt x="6" y="53"/>
                    <a:pt x="13" y="49"/>
                    <a:pt x="22" y="44"/>
                  </a:cubicBezTo>
                  <a:cubicBezTo>
                    <a:pt x="28" y="35"/>
                    <a:pt x="24" y="17"/>
                    <a:pt x="20" y="6"/>
                  </a:cubicBezTo>
                  <a:cubicBezTo>
                    <a:pt x="25" y="0"/>
                    <a:pt x="28" y="2"/>
                    <a:pt x="34" y="5"/>
                  </a:cubicBezTo>
                  <a:cubicBezTo>
                    <a:pt x="38" y="11"/>
                    <a:pt x="37" y="13"/>
                    <a:pt x="31" y="17"/>
                  </a:cubicBezTo>
                  <a:cubicBezTo>
                    <a:pt x="28" y="23"/>
                    <a:pt x="27" y="25"/>
                    <a:pt x="31" y="30"/>
                  </a:cubicBezTo>
                  <a:cubicBezTo>
                    <a:pt x="27" y="43"/>
                    <a:pt x="36" y="44"/>
                    <a:pt x="44" y="50"/>
                  </a:cubicBezTo>
                  <a:cubicBezTo>
                    <a:pt x="49" y="61"/>
                    <a:pt x="34" y="67"/>
                    <a:pt x="26" y="72"/>
                  </a:cubicBezTo>
                  <a:cubicBezTo>
                    <a:pt x="29" y="82"/>
                    <a:pt x="24" y="77"/>
                    <a:pt x="22" y="86"/>
                  </a:cubicBezTo>
                  <a:cubicBezTo>
                    <a:pt x="13" y="84"/>
                    <a:pt x="13" y="84"/>
                    <a:pt x="5" y="89"/>
                  </a:cubicBezTo>
                  <a:cubicBezTo>
                    <a:pt x="0" y="80"/>
                    <a:pt x="8" y="84"/>
                    <a:pt x="8" y="7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2" name="その他"/>
            <p:cNvSpPr>
              <a:spLocks/>
            </p:cNvSpPr>
            <p:nvPr/>
          </p:nvSpPr>
          <p:spPr bwMode="auto">
            <a:xfrm>
              <a:off x="1674" y="3006"/>
              <a:ext cx="54" cy="48"/>
            </a:xfrm>
            <a:custGeom>
              <a:avLst/>
              <a:gdLst/>
              <a:ahLst/>
              <a:cxnLst>
                <a:cxn ang="0">
                  <a:pos x="15" y="11"/>
                </a:cxn>
                <a:cxn ang="0">
                  <a:pos x="27" y="0"/>
                </a:cxn>
                <a:cxn ang="0">
                  <a:pos x="41" y="14"/>
                </a:cxn>
                <a:cxn ang="0">
                  <a:pos x="51" y="20"/>
                </a:cxn>
                <a:cxn ang="0">
                  <a:pos x="44" y="35"/>
                </a:cxn>
                <a:cxn ang="0">
                  <a:pos x="30" y="48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15" y="11"/>
                </a:cxn>
              </a:cxnLst>
              <a:rect l="0" t="0" r="r" b="b"/>
              <a:pathLst>
                <a:path w="54" h="48">
                  <a:moveTo>
                    <a:pt x="15" y="11"/>
                  </a:moveTo>
                  <a:cubicBezTo>
                    <a:pt x="19" y="7"/>
                    <a:pt x="22" y="3"/>
                    <a:pt x="27" y="0"/>
                  </a:cubicBezTo>
                  <a:cubicBezTo>
                    <a:pt x="36" y="4"/>
                    <a:pt x="35" y="8"/>
                    <a:pt x="41" y="14"/>
                  </a:cubicBezTo>
                  <a:cubicBezTo>
                    <a:pt x="44" y="17"/>
                    <a:pt x="48" y="18"/>
                    <a:pt x="51" y="20"/>
                  </a:cubicBezTo>
                  <a:cubicBezTo>
                    <a:pt x="54" y="27"/>
                    <a:pt x="50" y="32"/>
                    <a:pt x="44" y="35"/>
                  </a:cubicBezTo>
                  <a:cubicBezTo>
                    <a:pt x="39" y="42"/>
                    <a:pt x="39" y="46"/>
                    <a:pt x="30" y="48"/>
                  </a:cubicBezTo>
                  <a:cubicBezTo>
                    <a:pt x="15" y="47"/>
                    <a:pt x="11" y="38"/>
                    <a:pt x="0" y="29"/>
                  </a:cubicBezTo>
                  <a:cubicBezTo>
                    <a:pt x="1" y="25"/>
                    <a:pt x="0" y="21"/>
                    <a:pt x="2" y="17"/>
                  </a:cubicBezTo>
                  <a:cubicBezTo>
                    <a:pt x="3" y="14"/>
                    <a:pt x="15" y="8"/>
                    <a:pt x="15" y="1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3" name="その他"/>
            <p:cNvSpPr>
              <a:spLocks/>
            </p:cNvSpPr>
            <p:nvPr/>
          </p:nvSpPr>
          <p:spPr bwMode="auto">
            <a:xfrm>
              <a:off x="1752" y="2948"/>
              <a:ext cx="41" cy="8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8" y="55"/>
                </a:cxn>
                <a:cxn ang="0">
                  <a:pos x="26" y="10"/>
                </a:cxn>
                <a:cxn ang="0">
                  <a:pos x="38" y="1"/>
                </a:cxn>
                <a:cxn ang="0">
                  <a:pos x="38" y="21"/>
                </a:cxn>
                <a:cxn ang="0">
                  <a:pos x="24" y="52"/>
                </a:cxn>
                <a:cxn ang="0">
                  <a:pos x="11" y="85"/>
                </a:cxn>
                <a:cxn ang="0">
                  <a:pos x="0" y="78"/>
                </a:cxn>
              </a:cxnLst>
              <a:rect l="0" t="0" r="r" b="b"/>
              <a:pathLst>
                <a:path w="41" h="85">
                  <a:moveTo>
                    <a:pt x="0" y="78"/>
                  </a:moveTo>
                  <a:cubicBezTo>
                    <a:pt x="2" y="64"/>
                    <a:pt x="2" y="65"/>
                    <a:pt x="8" y="55"/>
                  </a:cubicBezTo>
                  <a:cubicBezTo>
                    <a:pt x="4" y="28"/>
                    <a:pt x="14" y="30"/>
                    <a:pt x="26" y="10"/>
                  </a:cubicBezTo>
                  <a:cubicBezTo>
                    <a:pt x="28" y="0"/>
                    <a:pt x="28" y="0"/>
                    <a:pt x="38" y="1"/>
                  </a:cubicBezTo>
                  <a:cubicBezTo>
                    <a:pt x="40" y="10"/>
                    <a:pt x="40" y="12"/>
                    <a:pt x="38" y="21"/>
                  </a:cubicBezTo>
                  <a:cubicBezTo>
                    <a:pt x="41" y="37"/>
                    <a:pt x="35" y="43"/>
                    <a:pt x="24" y="52"/>
                  </a:cubicBezTo>
                  <a:cubicBezTo>
                    <a:pt x="18" y="63"/>
                    <a:pt x="21" y="78"/>
                    <a:pt x="11" y="85"/>
                  </a:cubicBezTo>
                  <a:cubicBezTo>
                    <a:pt x="3" y="84"/>
                    <a:pt x="0" y="73"/>
                    <a:pt x="0" y="7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4" name="その他"/>
            <p:cNvSpPr>
              <a:spLocks/>
            </p:cNvSpPr>
            <p:nvPr/>
          </p:nvSpPr>
          <p:spPr bwMode="auto">
            <a:xfrm>
              <a:off x="450" y="3926"/>
              <a:ext cx="32" cy="27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7" y="0"/>
                </a:cxn>
                <a:cxn ang="0">
                  <a:pos x="32" y="9"/>
                </a:cxn>
                <a:cxn ang="0">
                  <a:pos x="26" y="27"/>
                </a:cxn>
                <a:cxn ang="0">
                  <a:pos x="3" y="15"/>
                </a:cxn>
                <a:cxn ang="0">
                  <a:pos x="5" y="13"/>
                </a:cxn>
              </a:cxnLst>
              <a:rect l="0" t="0" r="r" b="b"/>
              <a:pathLst>
                <a:path w="32" h="27">
                  <a:moveTo>
                    <a:pt x="5" y="13"/>
                  </a:moveTo>
                  <a:cubicBezTo>
                    <a:pt x="0" y="3"/>
                    <a:pt x="9" y="1"/>
                    <a:pt x="17" y="0"/>
                  </a:cubicBezTo>
                  <a:cubicBezTo>
                    <a:pt x="25" y="1"/>
                    <a:pt x="28" y="2"/>
                    <a:pt x="32" y="9"/>
                  </a:cubicBezTo>
                  <a:cubicBezTo>
                    <a:pt x="29" y="15"/>
                    <a:pt x="30" y="21"/>
                    <a:pt x="26" y="27"/>
                  </a:cubicBezTo>
                  <a:cubicBezTo>
                    <a:pt x="11" y="24"/>
                    <a:pt x="11" y="25"/>
                    <a:pt x="3" y="15"/>
                  </a:cubicBezTo>
                  <a:cubicBezTo>
                    <a:pt x="5" y="9"/>
                    <a:pt x="5" y="8"/>
                    <a:pt x="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5" name="その他"/>
            <p:cNvSpPr>
              <a:spLocks/>
            </p:cNvSpPr>
            <p:nvPr/>
          </p:nvSpPr>
          <p:spPr bwMode="auto">
            <a:xfrm>
              <a:off x="572" y="3948"/>
              <a:ext cx="54" cy="51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15" y="11"/>
                </a:cxn>
                <a:cxn ang="0">
                  <a:pos x="28" y="2"/>
                </a:cxn>
                <a:cxn ang="0">
                  <a:pos x="45" y="12"/>
                </a:cxn>
                <a:cxn ang="0">
                  <a:pos x="54" y="24"/>
                </a:cxn>
                <a:cxn ang="0">
                  <a:pos x="45" y="35"/>
                </a:cxn>
                <a:cxn ang="0">
                  <a:pos x="31" y="51"/>
                </a:cxn>
                <a:cxn ang="0">
                  <a:pos x="7" y="38"/>
                </a:cxn>
                <a:cxn ang="0">
                  <a:pos x="0" y="24"/>
                </a:cxn>
                <a:cxn ang="0">
                  <a:pos x="4" y="23"/>
                </a:cxn>
              </a:cxnLst>
              <a:rect l="0" t="0" r="r" b="b"/>
              <a:pathLst>
                <a:path w="54" h="51">
                  <a:moveTo>
                    <a:pt x="4" y="23"/>
                  </a:moveTo>
                  <a:cubicBezTo>
                    <a:pt x="10" y="20"/>
                    <a:pt x="11" y="16"/>
                    <a:pt x="15" y="11"/>
                  </a:cubicBezTo>
                  <a:cubicBezTo>
                    <a:pt x="17" y="0"/>
                    <a:pt x="17" y="0"/>
                    <a:pt x="28" y="2"/>
                  </a:cubicBezTo>
                  <a:cubicBezTo>
                    <a:pt x="32" y="8"/>
                    <a:pt x="38" y="11"/>
                    <a:pt x="45" y="12"/>
                  </a:cubicBezTo>
                  <a:cubicBezTo>
                    <a:pt x="50" y="15"/>
                    <a:pt x="51" y="19"/>
                    <a:pt x="54" y="24"/>
                  </a:cubicBezTo>
                  <a:cubicBezTo>
                    <a:pt x="52" y="30"/>
                    <a:pt x="50" y="32"/>
                    <a:pt x="45" y="35"/>
                  </a:cubicBezTo>
                  <a:cubicBezTo>
                    <a:pt x="40" y="42"/>
                    <a:pt x="41" y="49"/>
                    <a:pt x="31" y="51"/>
                  </a:cubicBezTo>
                  <a:cubicBezTo>
                    <a:pt x="22" y="46"/>
                    <a:pt x="18" y="40"/>
                    <a:pt x="7" y="38"/>
                  </a:cubicBezTo>
                  <a:cubicBezTo>
                    <a:pt x="3" y="33"/>
                    <a:pt x="1" y="30"/>
                    <a:pt x="0" y="24"/>
                  </a:cubicBezTo>
                  <a:cubicBezTo>
                    <a:pt x="5" y="21"/>
                    <a:pt x="4" y="19"/>
                    <a:pt x="4" y="2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6" name="その他"/>
            <p:cNvSpPr>
              <a:spLocks/>
            </p:cNvSpPr>
            <p:nvPr/>
          </p:nvSpPr>
          <p:spPr bwMode="auto">
            <a:xfrm>
              <a:off x="638" y="3930"/>
              <a:ext cx="58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13" y="29"/>
                </a:cxn>
                <a:cxn ang="0">
                  <a:pos x="36" y="14"/>
                </a:cxn>
                <a:cxn ang="0">
                  <a:pos x="52" y="0"/>
                </a:cxn>
                <a:cxn ang="0">
                  <a:pos x="40" y="24"/>
                </a:cxn>
                <a:cxn ang="0">
                  <a:pos x="42" y="44"/>
                </a:cxn>
                <a:cxn ang="0">
                  <a:pos x="25" y="54"/>
                </a:cxn>
                <a:cxn ang="0">
                  <a:pos x="7" y="53"/>
                </a:cxn>
                <a:cxn ang="0">
                  <a:pos x="3" y="35"/>
                </a:cxn>
              </a:cxnLst>
              <a:rect l="0" t="0" r="r" b="b"/>
              <a:pathLst>
                <a:path w="58" h="54">
                  <a:moveTo>
                    <a:pt x="3" y="35"/>
                  </a:moveTo>
                  <a:cubicBezTo>
                    <a:pt x="4" y="28"/>
                    <a:pt x="7" y="24"/>
                    <a:pt x="13" y="29"/>
                  </a:cubicBezTo>
                  <a:cubicBezTo>
                    <a:pt x="22" y="25"/>
                    <a:pt x="26" y="16"/>
                    <a:pt x="36" y="14"/>
                  </a:cubicBezTo>
                  <a:cubicBezTo>
                    <a:pt x="42" y="11"/>
                    <a:pt x="46" y="4"/>
                    <a:pt x="52" y="0"/>
                  </a:cubicBezTo>
                  <a:cubicBezTo>
                    <a:pt x="58" y="10"/>
                    <a:pt x="48" y="19"/>
                    <a:pt x="40" y="24"/>
                  </a:cubicBezTo>
                  <a:cubicBezTo>
                    <a:pt x="35" y="32"/>
                    <a:pt x="38" y="36"/>
                    <a:pt x="42" y="44"/>
                  </a:cubicBezTo>
                  <a:cubicBezTo>
                    <a:pt x="38" y="51"/>
                    <a:pt x="33" y="53"/>
                    <a:pt x="25" y="54"/>
                  </a:cubicBezTo>
                  <a:cubicBezTo>
                    <a:pt x="18" y="53"/>
                    <a:pt x="13" y="54"/>
                    <a:pt x="7" y="53"/>
                  </a:cubicBezTo>
                  <a:cubicBezTo>
                    <a:pt x="5" y="49"/>
                    <a:pt x="0" y="35"/>
                    <a:pt x="3" y="3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7" name="その他"/>
            <p:cNvSpPr>
              <a:spLocks/>
            </p:cNvSpPr>
            <p:nvPr/>
          </p:nvSpPr>
          <p:spPr bwMode="auto">
            <a:xfrm>
              <a:off x="830" y="3904"/>
              <a:ext cx="48" cy="41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5" y="4"/>
                </a:cxn>
                <a:cxn ang="0">
                  <a:pos x="42" y="23"/>
                </a:cxn>
                <a:cxn ang="0">
                  <a:pos x="31" y="41"/>
                </a:cxn>
                <a:cxn ang="0">
                  <a:pos x="1" y="34"/>
                </a:cxn>
                <a:cxn ang="0">
                  <a:pos x="1" y="22"/>
                </a:cxn>
              </a:cxnLst>
              <a:rect l="0" t="0" r="r" b="b"/>
              <a:pathLst>
                <a:path w="48" h="41">
                  <a:moveTo>
                    <a:pt x="1" y="22"/>
                  </a:moveTo>
                  <a:cubicBezTo>
                    <a:pt x="3" y="6"/>
                    <a:pt x="0" y="0"/>
                    <a:pt x="15" y="4"/>
                  </a:cubicBezTo>
                  <a:cubicBezTo>
                    <a:pt x="26" y="15"/>
                    <a:pt x="25" y="21"/>
                    <a:pt x="42" y="23"/>
                  </a:cubicBezTo>
                  <a:cubicBezTo>
                    <a:pt x="48" y="33"/>
                    <a:pt x="41" y="39"/>
                    <a:pt x="31" y="41"/>
                  </a:cubicBezTo>
                  <a:cubicBezTo>
                    <a:pt x="20" y="40"/>
                    <a:pt x="10" y="41"/>
                    <a:pt x="1" y="34"/>
                  </a:cubicBezTo>
                  <a:cubicBezTo>
                    <a:pt x="1" y="32"/>
                    <a:pt x="1" y="14"/>
                    <a:pt x="1" y="2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8" name="その他"/>
            <p:cNvSpPr>
              <a:spLocks/>
            </p:cNvSpPr>
            <p:nvPr/>
          </p:nvSpPr>
          <p:spPr bwMode="auto">
            <a:xfrm>
              <a:off x="1214" y="3603"/>
              <a:ext cx="142" cy="138"/>
            </a:xfrm>
            <a:custGeom>
              <a:avLst/>
              <a:gdLst/>
              <a:ahLst/>
              <a:cxnLst>
                <a:cxn ang="0">
                  <a:pos x="57" y="48"/>
                </a:cxn>
                <a:cxn ang="0">
                  <a:pos x="69" y="21"/>
                </a:cxn>
                <a:cxn ang="0">
                  <a:pos x="88" y="32"/>
                </a:cxn>
                <a:cxn ang="0">
                  <a:pos x="99" y="29"/>
                </a:cxn>
                <a:cxn ang="0">
                  <a:pos x="114" y="15"/>
                </a:cxn>
                <a:cxn ang="0">
                  <a:pos x="123" y="0"/>
                </a:cxn>
                <a:cxn ang="0">
                  <a:pos x="139" y="9"/>
                </a:cxn>
                <a:cxn ang="0">
                  <a:pos x="142" y="23"/>
                </a:cxn>
                <a:cxn ang="0">
                  <a:pos x="109" y="48"/>
                </a:cxn>
                <a:cxn ang="0">
                  <a:pos x="87" y="63"/>
                </a:cxn>
                <a:cxn ang="0">
                  <a:pos x="66" y="74"/>
                </a:cxn>
                <a:cxn ang="0">
                  <a:pos x="69" y="95"/>
                </a:cxn>
                <a:cxn ang="0">
                  <a:pos x="58" y="107"/>
                </a:cxn>
                <a:cxn ang="0">
                  <a:pos x="46" y="102"/>
                </a:cxn>
                <a:cxn ang="0">
                  <a:pos x="27" y="123"/>
                </a:cxn>
                <a:cxn ang="0">
                  <a:pos x="13" y="131"/>
                </a:cxn>
                <a:cxn ang="0">
                  <a:pos x="1" y="122"/>
                </a:cxn>
                <a:cxn ang="0">
                  <a:pos x="18" y="98"/>
                </a:cxn>
                <a:cxn ang="0">
                  <a:pos x="36" y="63"/>
                </a:cxn>
                <a:cxn ang="0">
                  <a:pos x="54" y="65"/>
                </a:cxn>
                <a:cxn ang="0">
                  <a:pos x="57" y="48"/>
                </a:cxn>
              </a:cxnLst>
              <a:rect l="0" t="0" r="r" b="b"/>
              <a:pathLst>
                <a:path w="142" h="138">
                  <a:moveTo>
                    <a:pt x="57" y="48"/>
                  </a:moveTo>
                  <a:cubicBezTo>
                    <a:pt x="45" y="31"/>
                    <a:pt x="55" y="26"/>
                    <a:pt x="69" y="21"/>
                  </a:cubicBezTo>
                  <a:cubicBezTo>
                    <a:pt x="81" y="23"/>
                    <a:pt x="82" y="22"/>
                    <a:pt x="88" y="32"/>
                  </a:cubicBezTo>
                  <a:cubicBezTo>
                    <a:pt x="92" y="31"/>
                    <a:pt x="96" y="31"/>
                    <a:pt x="99" y="29"/>
                  </a:cubicBezTo>
                  <a:cubicBezTo>
                    <a:pt x="105" y="25"/>
                    <a:pt x="106" y="18"/>
                    <a:pt x="114" y="15"/>
                  </a:cubicBezTo>
                  <a:cubicBezTo>
                    <a:pt x="117" y="8"/>
                    <a:pt x="116" y="3"/>
                    <a:pt x="123" y="0"/>
                  </a:cubicBezTo>
                  <a:cubicBezTo>
                    <a:pt x="130" y="2"/>
                    <a:pt x="134" y="4"/>
                    <a:pt x="139" y="9"/>
                  </a:cubicBezTo>
                  <a:cubicBezTo>
                    <a:pt x="138" y="16"/>
                    <a:pt x="141" y="17"/>
                    <a:pt x="142" y="23"/>
                  </a:cubicBezTo>
                  <a:cubicBezTo>
                    <a:pt x="135" y="32"/>
                    <a:pt x="119" y="42"/>
                    <a:pt x="109" y="48"/>
                  </a:cubicBezTo>
                  <a:cubicBezTo>
                    <a:pt x="102" y="57"/>
                    <a:pt x="98" y="61"/>
                    <a:pt x="87" y="63"/>
                  </a:cubicBezTo>
                  <a:cubicBezTo>
                    <a:pt x="80" y="67"/>
                    <a:pt x="74" y="72"/>
                    <a:pt x="66" y="74"/>
                  </a:cubicBezTo>
                  <a:cubicBezTo>
                    <a:pt x="60" y="82"/>
                    <a:pt x="66" y="87"/>
                    <a:pt x="69" y="95"/>
                  </a:cubicBezTo>
                  <a:cubicBezTo>
                    <a:pt x="65" y="100"/>
                    <a:pt x="61" y="102"/>
                    <a:pt x="58" y="107"/>
                  </a:cubicBezTo>
                  <a:cubicBezTo>
                    <a:pt x="54" y="106"/>
                    <a:pt x="50" y="102"/>
                    <a:pt x="46" y="102"/>
                  </a:cubicBezTo>
                  <a:cubicBezTo>
                    <a:pt x="39" y="102"/>
                    <a:pt x="31" y="118"/>
                    <a:pt x="27" y="123"/>
                  </a:cubicBezTo>
                  <a:cubicBezTo>
                    <a:pt x="24" y="133"/>
                    <a:pt x="23" y="133"/>
                    <a:pt x="13" y="131"/>
                  </a:cubicBezTo>
                  <a:cubicBezTo>
                    <a:pt x="4" y="138"/>
                    <a:pt x="4" y="129"/>
                    <a:pt x="1" y="122"/>
                  </a:cubicBezTo>
                  <a:cubicBezTo>
                    <a:pt x="4" y="107"/>
                    <a:pt x="0" y="101"/>
                    <a:pt x="18" y="98"/>
                  </a:cubicBezTo>
                  <a:cubicBezTo>
                    <a:pt x="33" y="91"/>
                    <a:pt x="19" y="70"/>
                    <a:pt x="36" y="63"/>
                  </a:cubicBezTo>
                  <a:cubicBezTo>
                    <a:pt x="43" y="65"/>
                    <a:pt x="47" y="66"/>
                    <a:pt x="54" y="65"/>
                  </a:cubicBezTo>
                  <a:cubicBezTo>
                    <a:pt x="60" y="57"/>
                    <a:pt x="60" y="57"/>
                    <a:pt x="57" y="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79" name="その他"/>
            <p:cNvSpPr>
              <a:spLocks/>
            </p:cNvSpPr>
            <p:nvPr/>
          </p:nvSpPr>
          <p:spPr bwMode="auto">
            <a:xfrm>
              <a:off x="1476" y="3343"/>
              <a:ext cx="87" cy="74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32" y="25"/>
                </a:cxn>
                <a:cxn ang="0">
                  <a:pos x="47" y="19"/>
                </a:cxn>
                <a:cxn ang="0">
                  <a:pos x="65" y="7"/>
                </a:cxn>
                <a:cxn ang="0">
                  <a:pos x="78" y="7"/>
                </a:cxn>
                <a:cxn ang="0">
                  <a:pos x="44" y="46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11" y="53"/>
                </a:cxn>
                <a:cxn ang="0">
                  <a:pos x="8" y="38"/>
                </a:cxn>
              </a:cxnLst>
              <a:rect l="0" t="0" r="r" b="b"/>
              <a:pathLst>
                <a:path w="87" h="74">
                  <a:moveTo>
                    <a:pt x="8" y="38"/>
                  </a:moveTo>
                  <a:cubicBezTo>
                    <a:pt x="10" y="27"/>
                    <a:pt x="22" y="27"/>
                    <a:pt x="32" y="25"/>
                  </a:cubicBezTo>
                  <a:cubicBezTo>
                    <a:pt x="37" y="22"/>
                    <a:pt x="41" y="20"/>
                    <a:pt x="47" y="19"/>
                  </a:cubicBezTo>
                  <a:cubicBezTo>
                    <a:pt x="52" y="11"/>
                    <a:pt x="56" y="9"/>
                    <a:pt x="65" y="7"/>
                  </a:cubicBezTo>
                  <a:cubicBezTo>
                    <a:pt x="70" y="0"/>
                    <a:pt x="72" y="2"/>
                    <a:pt x="78" y="7"/>
                  </a:cubicBezTo>
                  <a:cubicBezTo>
                    <a:pt x="87" y="25"/>
                    <a:pt x="57" y="39"/>
                    <a:pt x="44" y="46"/>
                  </a:cubicBezTo>
                  <a:cubicBezTo>
                    <a:pt x="35" y="64"/>
                    <a:pt x="46" y="61"/>
                    <a:pt x="29" y="74"/>
                  </a:cubicBezTo>
                  <a:cubicBezTo>
                    <a:pt x="23" y="73"/>
                    <a:pt x="20" y="70"/>
                    <a:pt x="15" y="67"/>
                  </a:cubicBezTo>
                  <a:cubicBezTo>
                    <a:pt x="10" y="61"/>
                    <a:pt x="8" y="60"/>
                    <a:pt x="11" y="53"/>
                  </a:cubicBezTo>
                  <a:cubicBezTo>
                    <a:pt x="10" y="50"/>
                    <a:pt x="0" y="38"/>
                    <a:pt x="8" y="3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0" name="その他"/>
            <p:cNvSpPr>
              <a:spLocks/>
            </p:cNvSpPr>
            <p:nvPr/>
          </p:nvSpPr>
          <p:spPr bwMode="auto">
            <a:xfrm>
              <a:off x="1430" y="3437"/>
              <a:ext cx="37" cy="60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15" y="0"/>
                </a:cxn>
                <a:cxn ang="0">
                  <a:pos x="27" y="10"/>
                </a:cxn>
                <a:cxn ang="0">
                  <a:pos x="28" y="25"/>
                </a:cxn>
                <a:cxn ang="0">
                  <a:pos x="34" y="33"/>
                </a:cxn>
                <a:cxn ang="0">
                  <a:pos x="10" y="60"/>
                </a:cxn>
                <a:cxn ang="0">
                  <a:pos x="1" y="45"/>
                </a:cxn>
                <a:cxn ang="0">
                  <a:pos x="1" y="25"/>
                </a:cxn>
              </a:cxnLst>
              <a:rect l="0" t="0" r="r" b="b"/>
              <a:pathLst>
                <a:path w="37" h="60">
                  <a:moveTo>
                    <a:pt x="1" y="25"/>
                  </a:moveTo>
                  <a:cubicBezTo>
                    <a:pt x="3" y="9"/>
                    <a:pt x="3" y="7"/>
                    <a:pt x="15" y="0"/>
                  </a:cubicBezTo>
                  <a:cubicBezTo>
                    <a:pt x="22" y="1"/>
                    <a:pt x="24" y="3"/>
                    <a:pt x="27" y="10"/>
                  </a:cubicBezTo>
                  <a:cubicBezTo>
                    <a:pt x="28" y="17"/>
                    <a:pt x="30" y="18"/>
                    <a:pt x="28" y="25"/>
                  </a:cubicBezTo>
                  <a:cubicBezTo>
                    <a:pt x="29" y="28"/>
                    <a:pt x="33" y="30"/>
                    <a:pt x="34" y="33"/>
                  </a:cubicBezTo>
                  <a:cubicBezTo>
                    <a:pt x="37" y="48"/>
                    <a:pt x="20" y="55"/>
                    <a:pt x="10" y="60"/>
                  </a:cubicBezTo>
                  <a:cubicBezTo>
                    <a:pt x="3" y="57"/>
                    <a:pt x="4" y="51"/>
                    <a:pt x="1" y="45"/>
                  </a:cubicBezTo>
                  <a:cubicBezTo>
                    <a:pt x="0" y="38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1" name="その他"/>
            <p:cNvSpPr>
              <a:spLocks/>
            </p:cNvSpPr>
            <p:nvPr/>
          </p:nvSpPr>
          <p:spPr bwMode="auto">
            <a:xfrm>
              <a:off x="1367" y="3521"/>
              <a:ext cx="43" cy="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8" y="0"/>
                </a:cxn>
                <a:cxn ang="0">
                  <a:pos x="33" y="13"/>
                </a:cxn>
                <a:cxn ang="0">
                  <a:pos x="16" y="21"/>
                </a:cxn>
                <a:cxn ang="0">
                  <a:pos x="12" y="6"/>
                </a:cxn>
                <a:cxn ang="0">
                  <a:pos x="12" y="10"/>
                </a:cxn>
              </a:cxnLst>
              <a:rect l="0" t="0" r="r" b="b"/>
              <a:pathLst>
                <a:path w="43" h="21">
                  <a:moveTo>
                    <a:pt x="12" y="10"/>
                  </a:moveTo>
                  <a:cubicBezTo>
                    <a:pt x="14" y="0"/>
                    <a:pt x="18" y="1"/>
                    <a:pt x="28" y="0"/>
                  </a:cubicBezTo>
                  <a:cubicBezTo>
                    <a:pt x="39" y="1"/>
                    <a:pt x="43" y="6"/>
                    <a:pt x="33" y="13"/>
                  </a:cubicBezTo>
                  <a:cubicBezTo>
                    <a:pt x="29" y="20"/>
                    <a:pt x="24" y="19"/>
                    <a:pt x="16" y="21"/>
                  </a:cubicBezTo>
                  <a:cubicBezTo>
                    <a:pt x="0" y="17"/>
                    <a:pt x="11" y="6"/>
                    <a:pt x="12" y="6"/>
                  </a:cubicBezTo>
                  <a:cubicBezTo>
                    <a:pt x="13" y="6"/>
                    <a:pt x="12" y="9"/>
                    <a:pt x="12" y="1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2" name="その他"/>
            <p:cNvSpPr>
              <a:spLocks/>
            </p:cNvSpPr>
            <p:nvPr/>
          </p:nvSpPr>
          <p:spPr bwMode="auto">
            <a:xfrm>
              <a:off x="1786" y="1128"/>
              <a:ext cx="1520" cy="1402"/>
            </a:xfrm>
            <a:custGeom>
              <a:avLst/>
              <a:gdLst/>
              <a:ahLst/>
              <a:cxnLst>
                <a:cxn ang="0">
                  <a:pos x="1254" y="328"/>
                </a:cxn>
                <a:cxn ang="0">
                  <a:pos x="1204" y="272"/>
                </a:cxn>
                <a:cxn ang="0">
                  <a:pos x="1228" y="174"/>
                </a:cxn>
                <a:cxn ang="0">
                  <a:pos x="1272" y="108"/>
                </a:cxn>
                <a:cxn ang="0">
                  <a:pos x="1308" y="56"/>
                </a:cxn>
                <a:cxn ang="0">
                  <a:pos x="1350" y="92"/>
                </a:cxn>
                <a:cxn ang="0">
                  <a:pos x="1394" y="48"/>
                </a:cxn>
                <a:cxn ang="0">
                  <a:pos x="1344" y="30"/>
                </a:cxn>
                <a:cxn ang="0">
                  <a:pos x="1418" y="104"/>
                </a:cxn>
                <a:cxn ang="0">
                  <a:pos x="1490" y="246"/>
                </a:cxn>
                <a:cxn ang="0">
                  <a:pos x="1510" y="392"/>
                </a:cxn>
                <a:cxn ang="0">
                  <a:pos x="1451" y="555"/>
                </a:cxn>
                <a:cxn ang="0">
                  <a:pos x="1400" y="684"/>
                </a:cxn>
                <a:cxn ang="0">
                  <a:pos x="1352" y="891"/>
                </a:cxn>
                <a:cxn ang="0">
                  <a:pos x="1334" y="1038"/>
                </a:cxn>
                <a:cxn ang="0">
                  <a:pos x="1265" y="1050"/>
                </a:cxn>
                <a:cxn ang="0">
                  <a:pos x="1235" y="1056"/>
                </a:cxn>
                <a:cxn ang="0">
                  <a:pos x="1139" y="1173"/>
                </a:cxn>
                <a:cxn ang="0">
                  <a:pos x="1085" y="1104"/>
                </a:cxn>
                <a:cxn ang="0">
                  <a:pos x="998" y="1200"/>
                </a:cxn>
                <a:cxn ang="0">
                  <a:pos x="914" y="1194"/>
                </a:cxn>
                <a:cxn ang="0">
                  <a:pos x="848" y="1188"/>
                </a:cxn>
                <a:cxn ang="0">
                  <a:pos x="809" y="1149"/>
                </a:cxn>
                <a:cxn ang="0">
                  <a:pos x="791" y="1278"/>
                </a:cxn>
                <a:cxn ang="0">
                  <a:pos x="690" y="1402"/>
                </a:cxn>
                <a:cxn ang="0">
                  <a:pos x="596" y="1317"/>
                </a:cxn>
                <a:cxn ang="0">
                  <a:pos x="626" y="1236"/>
                </a:cxn>
                <a:cxn ang="0">
                  <a:pos x="586" y="1200"/>
                </a:cxn>
                <a:cxn ang="0">
                  <a:pos x="468" y="1200"/>
                </a:cxn>
                <a:cxn ang="0">
                  <a:pos x="462" y="1216"/>
                </a:cxn>
                <a:cxn ang="0">
                  <a:pos x="346" y="1238"/>
                </a:cxn>
                <a:cxn ang="0">
                  <a:pos x="282" y="1248"/>
                </a:cxn>
                <a:cxn ang="0">
                  <a:pos x="224" y="1252"/>
                </a:cxn>
                <a:cxn ang="0">
                  <a:pos x="214" y="1320"/>
                </a:cxn>
                <a:cxn ang="0">
                  <a:pos x="140" y="1300"/>
                </a:cxn>
                <a:cxn ang="0">
                  <a:pos x="40" y="1294"/>
                </a:cxn>
                <a:cxn ang="0">
                  <a:pos x="4" y="1242"/>
                </a:cxn>
                <a:cxn ang="0">
                  <a:pos x="90" y="1188"/>
                </a:cxn>
                <a:cxn ang="0">
                  <a:pos x="230" y="1084"/>
                </a:cxn>
                <a:cxn ang="0">
                  <a:pos x="322" y="1024"/>
                </a:cxn>
                <a:cxn ang="0">
                  <a:pos x="390" y="1038"/>
                </a:cxn>
                <a:cxn ang="0">
                  <a:pos x="508" y="1024"/>
                </a:cxn>
                <a:cxn ang="0">
                  <a:pos x="644" y="1035"/>
                </a:cxn>
                <a:cxn ang="0">
                  <a:pos x="728" y="1017"/>
                </a:cxn>
                <a:cxn ang="0">
                  <a:pos x="770" y="888"/>
                </a:cxn>
                <a:cxn ang="0">
                  <a:pos x="857" y="723"/>
                </a:cxn>
                <a:cxn ang="0">
                  <a:pos x="857" y="753"/>
                </a:cxn>
                <a:cxn ang="0">
                  <a:pos x="899" y="822"/>
                </a:cxn>
                <a:cxn ang="0">
                  <a:pos x="1070" y="705"/>
                </a:cxn>
                <a:cxn ang="0">
                  <a:pos x="1166" y="609"/>
                </a:cxn>
                <a:cxn ang="0">
                  <a:pos x="1223" y="465"/>
                </a:cxn>
              </a:cxnLst>
              <a:rect l="0" t="0" r="r" b="b"/>
              <a:pathLst>
                <a:path w="1520" h="1402">
                  <a:moveTo>
                    <a:pt x="1232" y="435"/>
                  </a:moveTo>
                  <a:lnTo>
                    <a:pt x="1232" y="400"/>
                  </a:lnTo>
                  <a:lnTo>
                    <a:pt x="1244" y="384"/>
                  </a:lnTo>
                  <a:lnTo>
                    <a:pt x="1250" y="362"/>
                  </a:lnTo>
                  <a:lnTo>
                    <a:pt x="1254" y="328"/>
                  </a:lnTo>
                  <a:lnTo>
                    <a:pt x="1248" y="310"/>
                  </a:lnTo>
                  <a:lnTo>
                    <a:pt x="1240" y="284"/>
                  </a:lnTo>
                  <a:lnTo>
                    <a:pt x="1216" y="304"/>
                  </a:lnTo>
                  <a:lnTo>
                    <a:pt x="1206" y="288"/>
                  </a:lnTo>
                  <a:lnTo>
                    <a:pt x="1204" y="272"/>
                  </a:lnTo>
                  <a:lnTo>
                    <a:pt x="1228" y="268"/>
                  </a:lnTo>
                  <a:lnTo>
                    <a:pt x="1240" y="250"/>
                  </a:lnTo>
                  <a:lnTo>
                    <a:pt x="1244" y="222"/>
                  </a:lnTo>
                  <a:lnTo>
                    <a:pt x="1238" y="192"/>
                  </a:lnTo>
                  <a:lnTo>
                    <a:pt x="1228" y="174"/>
                  </a:lnTo>
                  <a:lnTo>
                    <a:pt x="1232" y="160"/>
                  </a:lnTo>
                  <a:lnTo>
                    <a:pt x="1238" y="144"/>
                  </a:lnTo>
                  <a:lnTo>
                    <a:pt x="1262" y="142"/>
                  </a:lnTo>
                  <a:lnTo>
                    <a:pt x="1274" y="128"/>
                  </a:lnTo>
                  <a:lnTo>
                    <a:pt x="1272" y="108"/>
                  </a:lnTo>
                  <a:lnTo>
                    <a:pt x="1280" y="92"/>
                  </a:lnTo>
                  <a:lnTo>
                    <a:pt x="1272" y="82"/>
                  </a:lnTo>
                  <a:lnTo>
                    <a:pt x="1278" y="66"/>
                  </a:lnTo>
                  <a:lnTo>
                    <a:pt x="1286" y="54"/>
                  </a:lnTo>
                  <a:lnTo>
                    <a:pt x="1308" y="56"/>
                  </a:lnTo>
                  <a:lnTo>
                    <a:pt x="1320" y="74"/>
                  </a:lnTo>
                  <a:lnTo>
                    <a:pt x="1322" y="100"/>
                  </a:lnTo>
                  <a:lnTo>
                    <a:pt x="1336" y="124"/>
                  </a:lnTo>
                  <a:lnTo>
                    <a:pt x="1342" y="112"/>
                  </a:lnTo>
                  <a:lnTo>
                    <a:pt x="1350" y="92"/>
                  </a:lnTo>
                  <a:lnTo>
                    <a:pt x="1368" y="102"/>
                  </a:lnTo>
                  <a:lnTo>
                    <a:pt x="1384" y="116"/>
                  </a:lnTo>
                  <a:lnTo>
                    <a:pt x="1396" y="96"/>
                  </a:lnTo>
                  <a:lnTo>
                    <a:pt x="1400" y="70"/>
                  </a:lnTo>
                  <a:lnTo>
                    <a:pt x="1394" y="48"/>
                  </a:lnTo>
                  <a:lnTo>
                    <a:pt x="1378" y="64"/>
                  </a:lnTo>
                  <a:lnTo>
                    <a:pt x="1354" y="74"/>
                  </a:lnTo>
                  <a:lnTo>
                    <a:pt x="1334" y="74"/>
                  </a:lnTo>
                  <a:lnTo>
                    <a:pt x="1332" y="56"/>
                  </a:lnTo>
                  <a:lnTo>
                    <a:pt x="1344" y="30"/>
                  </a:lnTo>
                  <a:lnTo>
                    <a:pt x="1350" y="0"/>
                  </a:lnTo>
                  <a:lnTo>
                    <a:pt x="1382" y="14"/>
                  </a:lnTo>
                  <a:lnTo>
                    <a:pt x="1404" y="28"/>
                  </a:lnTo>
                  <a:lnTo>
                    <a:pt x="1420" y="26"/>
                  </a:lnTo>
                  <a:lnTo>
                    <a:pt x="1418" y="104"/>
                  </a:lnTo>
                  <a:lnTo>
                    <a:pt x="1424" y="136"/>
                  </a:lnTo>
                  <a:lnTo>
                    <a:pt x="1438" y="162"/>
                  </a:lnTo>
                  <a:lnTo>
                    <a:pt x="1466" y="182"/>
                  </a:lnTo>
                  <a:lnTo>
                    <a:pt x="1488" y="214"/>
                  </a:lnTo>
                  <a:lnTo>
                    <a:pt x="1490" y="246"/>
                  </a:lnTo>
                  <a:lnTo>
                    <a:pt x="1508" y="270"/>
                  </a:lnTo>
                  <a:lnTo>
                    <a:pt x="1510" y="310"/>
                  </a:lnTo>
                  <a:lnTo>
                    <a:pt x="1520" y="334"/>
                  </a:lnTo>
                  <a:lnTo>
                    <a:pt x="1512" y="366"/>
                  </a:lnTo>
                  <a:lnTo>
                    <a:pt x="1510" y="392"/>
                  </a:lnTo>
                  <a:lnTo>
                    <a:pt x="1502" y="416"/>
                  </a:lnTo>
                  <a:lnTo>
                    <a:pt x="1478" y="432"/>
                  </a:lnTo>
                  <a:lnTo>
                    <a:pt x="1464" y="462"/>
                  </a:lnTo>
                  <a:lnTo>
                    <a:pt x="1457" y="504"/>
                  </a:lnTo>
                  <a:lnTo>
                    <a:pt x="1451" y="555"/>
                  </a:lnTo>
                  <a:lnTo>
                    <a:pt x="1436" y="537"/>
                  </a:lnTo>
                  <a:lnTo>
                    <a:pt x="1406" y="552"/>
                  </a:lnTo>
                  <a:lnTo>
                    <a:pt x="1388" y="582"/>
                  </a:lnTo>
                  <a:lnTo>
                    <a:pt x="1385" y="612"/>
                  </a:lnTo>
                  <a:lnTo>
                    <a:pt x="1400" y="684"/>
                  </a:lnTo>
                  <a:lnTo>
                    <a:pt x="1406" y="738"/>
                  </a:lnTo>
                  <a:lnTo>
                    <a:pt x="1397" y="783"/>
                  </a:lnTo>
                  <a:lnTo>
                    <a:pt x="1370" y="798"/>
                  </a:lnTo>
                  <a:lnTo>
                    <a:pt x="1364" y="843"/>
                  </a:lnTo>
                  <a:lnTo>
                    <a:pt x="1352" y="891"/>
                  </a:lnTo>
                  <a:lnTo>
                    <a:pt x="1352" y="912"/>
                  </a:lnTo>
                  <a:lnTo>
                    <a:pt x="1361" y="936"/>
                  </a:lnTo>
                  <a:cubicBezTo>
                    <a:pt x="1377" y="974"/>
                    <a:pt x="1375" y="963"/>
                    <a:pt x="1391" y="987"/>
                  </a:cubicBezTo>
                  <a:cubicBezTo>
                    <a:pt x="1386" y="1006"/>
                    <a:pt x="1378" y="1002"/>
                    <a:pt x="1358" y="1005"/>
                  </a:cubicBezTo>
                  <a:cubicBezTo>
                    <a:pt x="1351" y="1016"/>
                    <a:pt x="1345" y="1031"/>
                    <a:pt x="1334" y="1038"/>
                  </a:cubicBezTo>
                  <a:cubicBezTo>
                    <a:pt x="1316" y="1065"/>
                    <a:pt x="1337" y="1092"/>
                    <a:pt x="1301" y="1104"/>
                  </a:cubicBezTo>
                  <a:cubicBezTo>
                    <a:pt x="1293" y="1112"/>
                    <a:pt x="1274" y="1125"/>
                    <a:pt x="1274" y="1125"/>
                  </a:cubicBezTo>
                  <a:cubicBezTo>
                    <a:pt x="1265" y="1138"/>
                    <a:pt x="1271" y="1144"/>
                    <a:pt x="1253" y="1140"/>
                  </a:cubicBezTo>
                  <a:cubicBezTo>
                    <a:pt x="1235" y="1128"/>
                    <a:pt x="1244" y="1108"/>
                    <a:pt x="1250" y="1089"/>
                  </a:cubicBezTo>
                  <a:cubicBezTo>
                    <a:pt x="1244" y="1072"/>
                    <a:pt x="1248" y="1056"/>
                    <a:pt x="1265" y="1050"/>
                  </a:cubicBezTo>
                  <a:cubicBezTo>
                    <a:pt x="1279" y="1029"/>
                    <a:pt x="1271" y="1036"/>
                    <a:pt x="1286" y="1026"/>
                  </a:cubicBezTo>
                  <a:cubicBezTo>
                    <a:pt x="1283" y="1004"/>
                    <a:pt x="1282" y="1001"/>
                    <a:pt x="1265" y="990"/>
                  </a:cubicBezTo>
                  <a:cubicBezTo>
                    <a:pt x="1257" y="992"/>
                    <a:pt x="1246" y="990"/>
                    <a:pt x="1244" y="1002"/>
                  </a:cubicBezTo>
                  <a:cubicBezTo>
                    <a:pt x="1243" y="1012"/>
                    <a:pt x="1253" y="1032"/>
                    <a:pt x="1253" y="1032"/>
                  </a:cubicBezTo>
                  <a:cubicBezTo>
                    <a:pt x="1249" y="1043"/>
                    <a:pt x="1242" y="1046"/>
                    <a:pt x="1235" y="1056"/>
                  </a:cubicBezTo>
                  <a:cubicBezTo>
                    <a:pt x="1234" y="1066"/>
                    <a:pt x="1234" y="1076"/>
                    <a:pt x="1232" y="1086"/>
                  </a:cubicBezTo>
                  <a:cubicBezTo>
                    <a:pt x="1231" y="1092"/>
                    <a:pt x="1226" y="1104"/>
                    <a:pt x="1226" y="1104"/>
                  </a:cubicBezTo>
                  <a:cubicBezTo>
                    <a:pt x="1209" y="1098"/>
                    <a:pt x="1218" y="1080"/>
                    <a:pt x="1199" y="1074"/>
                  </a:cubicBezTo>
                  <a:cubicBezTo>
                    <a:pt x="1185" y="1076"/>
                    <a:pt x="1173" y="1079"/>
                    <a:pt x="1160" y="1083"/>
                  </a:cubicBezTo>
                  <a:cubicBezTo>
                    <a:pt x="1149" y="1115"/>
                    <a:pt x="1179" y="1160"/>
                    <a:pt x="1139" y="1173"/>
                  </a:cubicBezTo>
                  <a:cubicBezTo>
                    <a:pt x="1130" y="1182"/>
                    <a:pt x="1128" y="1190"/>
                    <a:pt x="1121" y="1200"/>
                  </a:cubicBezTo>
                  <a:cubicBezTo>
                    <a:pt x="1107" y="1196"/>
                    <a:pt x="1102" y="1193"/>
                    <a:pt x="1097" y="1179"/>
                  </a:cubicBezTo>
                  <a:cubicBezTo>
                    <a:pt x="1100" y="1167"/>
                    <a:pt x="1104" y="1161"/>
                    <a:pt x="1100" y="1149"/>
                  </a:cubicBezTo>
                  <a:cubicBezTo>
                    <a:pt x="1103" y="1133"/>
                    <a:pt x="1113" y="1122"/>
                    <a:pt x="1118" y="1107"/>
                  </a:cubicBezTo>
                  <a:cubicBezTo>
                    <a:pt x="1095" y="1099"/>
                    <a:pt x="1106" y="1100"/>
                    <a:pt x="1085" y="1104"/>
                  </a:cubicBezTo>
                  <a:cubicBezTo>
                    <a:pt x="1068" y="1115"/>
                    <a:pt x="1082" y="1104"/>
                    <a:pt x="1073" y="1119"/>
                  </a:cubicBezTo>
                  <a:cubicBezTo>
                    <a:pt x="1069" y="1125"/>
                    <a:pt x="1061" y="1137"/>
                    <a:pt x="1061" y="1137"/>
                  </a:cubicBezTo>
                  <a:cubicBezTo>
                    <a:pt x="1058" y="1158"/>
                    <a:pt x="1057" y="1162"/>
                    <a:pt x="1043" y="1176"/>
                  </a:cubicBezTo>
                  <a:cubicBezTo>
                    <a:pt x="1039" y="1191"/>
                    <a:pt x="1041" y="1204"/>
                    <a:pt x="1025" y="1209"/>
                  </a:cubicBezTo>
                  <a:cubicBezTo>
                    <a:pt x="984" y="1202"/>
                    <a:pt x="1023" y="1211"/>
                    <a:pt x="998" y="1200"/>
                  </a:cubicBezTo>
                  <a:cubicBezTo>
                    <a:pt x="992" y="1197"/>
                    <a:pt x="980" y="1194"/>
                    <a:pt x="980" y="1194"/>
                  </a:cubicBezTo>
                  <a:cubicBezTo>
                    <a:pt x="967" y="1198"/>
                    <a:pt x="962" y="1201"/>
                    <a:pt x="944" y="1194"/>
                  </a:cubicBezTo>
                  <a:cubicBezTo>
                    <a:pt x="941" y="1193"/>
                    <a:pt x="943" y="1187"/>
                    <a:pt x="941" y="1185"/>
                  </a:cubicBezTo>
                  <a:cubicBezTo>
                    <a:pt x="939" y="1183"/>
                    <a:pt x="935" y="1183"/>
                    <a:pt x="932" y="1182"/>
                  </a:cubicBezTo>
                  <a:cubicBezTo>
                    <a:pt x="926" y="1186"/>
                    <a:pt x="920" y="1190"/>
                    <a:pt x="914" y="1194"/>
                  </a:cubicBezTo>
                  <a:cubicBezTo>
                    <a:pt x="911" y="1196"/>
                    <a:pt x="905" y="1200"/>
                    <a:pt x="905" y="1200"/>
                  </a:cubicBezTo>
                  <a:cubicBezTo>
                    <a:pt x="890" y="1190"/>
                    <a:pt x="884" y="1201"/>
                    <a:pt x="869" y="1206"/>
                  </a:cubicBezTo>
                  <a:cubicBezTo>
                    <a:pt x="863" y="1188"/>
                    <a:pt x="870" y="1182"/>
                    <a:pt x="887" y="1176"/>
                  </a:cubicBezTo>
                  <a:cubicBezTo>
                    <a:pt x="857" y="1156"/>
                    <a:pt x="876" y="1175"/>
                    <a:pt x="866" y="1182"/>
                  </a:cubicBezTo>
                  <a:cubicBezTo>
                    <a:pt x="861" y="1186"/>
                    <a:pt x="848" y="1188"/>
                    <a:pt x="848" y="1188"/>
                  </a:cubicBezTo>
                  <a:cubicBezTo>
                    <a:pt x="844" y="1176"/>
                    <a:pt x="839" y="1162"/>
                    <a:pt x="827" y="1158"/>
                  </a:cubicBezTo>
                  <a:cubicBezTo>
                    <a:pt x="828" y="1153"/>
                    <a:pt x="829" y="1137"/>
                    <a:pt x="833" y="1131"/>
                  </a:cubicBezTo>
                  <a:cubicBezTo>
                    <a:pt x="837" y="1125"/>
                    <a:pt x="845" y="1113"/>
                    <a:pt x="845" y="1113"/>
                  </a:cubicBezTo>
                  <a:cubicBezTo>
                    <a:pt x="837" y="1102"/>
                    <a:pt x="834" y="1100"/>
                    <a:pt x="821" y="1104"/>
                  </a:cubicBezTo>
                  <a:cubicBezTo>
                    <a:pt x="817" y="1121"/>
                    <a:pt x="829" y="1142"/>
                    <a:pt x="809" y="1149"/>
                  </a:cubicBezTo>
                  <a:cubicBezTo>
                    <a:pt x="798" y="1165"/>
                    <a:pt x="800" y="1182"/>
                    <a:pt x="794" y="1200"/>
                  </a:cubicBezTo>
                  <a:cubicBezTo>
                    <a:pt x="800" y="1229"/>
                    <a:pt x="820" y="1215"/>
                    <a:pt x="842" y="1230"/>
                  </a:cubicBezTo>
                  <a:cubicBezTo>
                    <a:pt x="845" y="1238"/>
                    <a:pt x="847" y="1257"/>
                    <a:pt x="839" y="1263"/>
                  </a:cubicBezTo>
                  <a:cubicBezTo>
                    <a:pt x="834" y="1267"/>
                    <a:pt x="816" y="1270"/>
                    <a:pt x="809" y="1272"/>
                  </a:cubicBezTo>
                  <a:cubicBezTo>
                    <a:pt x="803" y="1274"/>
                    <a:pt x="791" y="1278"/>
                    <a:pt x="791" y="1278"/>
                  </a:cubicBezTo>
                  <a:cubicBezTo>
                    <a:pt x="777" y="1273"/>
                    <a:pt x="774" y="1280"/>
                    <a:pt x="764" y="1290"/>
                  </a:cubicBezTo>
                  <a:cubicBezTo>
                    <a:pt x="757" y="1310"/>
                    <a:pt x="753" y="1324"/>
                    <a:pt x="731" y="1329"/>
                  </a:cubicBezTo>
                  <a:cubicBezTo>
                    <a:pt x="727" y="1335"/>
                    <a:pt x="728" y="1351"/>
                    <a:pt x="726" y="1358"/>
                  </a:cubicBezTo>
                  <a:lnTo>
                    <a:pt x="718" y="1374"/>
                  </a:lnTo>
                  <a:lnTo>
                    <a:pt x="690" y="1402"/>
                  </a:lnTo>
                  <a:lnTo>
                    <a:pt x="646" y="1390"/>
                  </a:lnTo>
                  <a:lnTo>
                    <a:pt x="630" y="1374"/>
                  </a:lnTo>
                  <a:lnTo>
                    <a:pt x="623" y="1359"/>
                  </a:lnTo>
                  <a:cubicBezTo>
                    <a:pt x="614" y="1349"/>
                    <a:pt x="597" y="1338"/>
                    <a:pt x="593" y="1326"/>
                  </a:cubicBezTo>
                  <a:cubicBezTo>
                    <a:pt x="594" y="1323"/>
                    <a:pt x="596" y="1320"/>
                    <a:pt x="596" y="1317"/>
                  </a:cubicBezTo>
                  <a:cubicBezTo>
                    <a:pt x="596" y="1314"/>
                    <a:pt x="593" y="1311"/>
                    <a:pt x="593" y="1308"/>
                  </a:cubicBezTo>
                  <a:cubicBezTo>
                    <a:pt x="594" y="1302"/>
                    <a:pt x="597" y="1296"/>
                    <a:pt x="599" y="1290"/>
                  </a:cubicBezTo>
                  <a:cubicBezTo>
                    <a:pt x="600" y="1287"/>
                    <a:pt x="602" y="1281"/>
                    <a:pt x="602" y="1281"/>
                  </a:cubicBezTo>
                  <a:cubicBezTo>
                    <a:pt x="600" y="1273"/>
                    <a:pt x="592" y="1257"/>
                    <a:pt x="599" y="1248"/>
                  </a:cubicBezTo>
                  <a:cubicBezTo>
                    <a:pt x="605" y="1240"/>
                    <a:pt x="626" y="1236"/>
                    <a:pt x="626" y="1236"/>
                  </a:cubicBezTo>
                  <a:cubicBezTo>
                    <a:pt x="637" y="1220"/>
                    <a:pt x="640" y="1206"/>
                    <a:pt x="659" y="1200"/>
                  </a:cubicBezTo>
                  <a:cubicBezTo>
                    <a:pt x="664" y="1186"/>
                    <a:pt x="656" y="1184"/>
                    <a:pt x="644" y="1188"/>
                  </a:cubicBezTo>
                  <a:cubicBezTo>
                    <a:pt x="642" y="1191"/>
                    <a:pt x="642" y="1197"/>
                    <a:pt x="638" y="1197"/>
                  </a:cubicBezTo>
                  <a:cubicBezTo>
                    <a:pt x="626" y="1198"/>
                    <a:pt x="602" y="1191"/>
                    <a:pt x="602" y="1191"/>
                  </a:cubicBezTo>
                  <a:lnTo>
                    <a:pt x="586" y="1200"/>
                  </a:lnTo>
                  <a:lnTo>
                    <a:pt x="554" y="1182"/>
                  </a:lnTo>
                  <a:lnTo>
                    <a:pt x="524" y="1173"/>
                  </a:lnTo>
                  <a:lnTo>
                    <a:pt x="496" y="1178"/>
                  </a:lnTo>
                  <a:lnTo>
                    <a:pt x="476" y="1190"/>
                  </a:lnTo>
                  <a:lnTo>
                    <a:pt x="468" y="1200"/>
                  </a:lnTo>
                  <a:lnTo>
                    <a:pt x="488" y="1206"/>
                  </a:lnTo>
                  <a:lnTo>
                    <a:pt x="496" y="1222"/>
                  </a:lnTo>
                  <a:lnTo>
                    <a:pt x="482" y="1230"/>
                  </a:lnTo>
                  <a:lnTo>
                    <a:pt x="466" y="1228"/>
                  </a:lnTo>
                  <a:lnTo>
                    <a:pt x="462" y="1216"/>
                  </a:lnTo>
                  <a:lnTo>
                    <a:pt x="442" y="1220"/>
                  </a:lnTo>
                  <a:lnTo>
                    <a:pt x="408" y="1218"/>
                  </a:lnTo>
                  <a:lnTo>
                    <a:pt x="382" y="1222"/>
                  </a:lnTo>
                  <a:lnTo>
                    <a:pt x="366" y="1240"/>
                  </a:lnTo>
                  <a:lnTo>
                    <a:pt x="346" y="1238"/>
                  </a:lnTo>
                  <a:lnTo>
                    <a:pt x="336" y="1256"/>
                  </a:lnTo>
                  <a:lnTo>
                    <a:pt x="318" y="1274"/>
                  </a:lnTo>
                  <a:lnTo>
                    <a:pt x="306" y="1266"/>
                  </a:lnTo>
                  <a:lnTo>
                    <a:pt x="294" y="1256"/>
                  </a:lnTo>
                  <a:lnTo>
                    <a:pt x="282" y="1248"/>
                  </a:lnTo>
                  <a:lnTo>
                    <a:pt x="264" y="1258"/>
                  </a:lnTo>
                  <a:lnTo>
                    <a:pt x="248" y="1272"/>
                  </a:lnTo>
                  <a:lnTo>
                    <a:pt x="228" y="1288"/>
                  </a:lnTo>
                  <a:lnTo>
                    <a:pt x="222" y="1270"/>
                  </a:lnTo>
                  <a:lnTo>
                    <a:pt x="224" y="1252"/>
                  </a:lnTo>
                  <a:lnTo>
                    <a:pt x="206" y="1252"/>
                  </a:lnTo>
                  <a:lnTo>
                    <a:pt x="198" y="1270"/>
                  </a:lnTo>
                  <a:lnTo>
                    <a:pt x="188" y="1286"/>
                  </a:lnTo>
                  <a:lnTo>
                    <a:pt x="190" y="1316"/>
                  </a:lnTo>
                  <a:lnTo>
                    <a:pt x="214" y="1320"/>
                  </a:lnTo>
                  <a:lnTo>
                    <a:pt x="210" y="1332"/>
                  </a:lnTo>
                  <a:lnTo>
                    <a:pt x="182" y="1332"/>
                  </a:lnTo>
                  <a:lnTo>
                    <a:pt x="172" y="1316"/>
                  </a:lnTo>
                  <a:lnTo>
                    <a:pt x="152" y="1310"/>
                  </a:lnTo>
                  <a:lnTo>
                    <a:pt x="140" y="1300"/>
                  </a:lnTo>
                  <a:lnTo>
                    <a:pt x="124" y="1288"/>
                  </a:lnTo>
                  <a:lnTo>
                    <a:pt x="96" y="1298"/>
                  </a:lnTo>
                  <a:lnTo>
                    <a:pt x="76" y="1280"/>
                  </a:lnTo>
                  <a:lnTo>
                    <a:pt x="60" y="1302"/>
                  </a:lnTo>
                  <a:lnTo>
                    <a:pt x="40" y="1294"/>
                  </a:lnTo>
                  <a:lnTo>
                    <a:pt x="30" y="1276"/>
                  </a:lnTo>
                  <a:lnTo>
                    <a:pt x="16" y="1284"/>
                  </a:lnTo>
                  <a:lnTo>
                    <a:pt x="0" y="1270"/>
                  </a:lnTo>
                  <a:lnTo>
                    <a:pt x="6" y="1260"/>
                  </a:lnTo>
                  <a:lnTo>
                    <a:pt x="4" y="1242"/>
                  </a:lnTo>
                  <a:lnTo>
                    <a:pt x="0" y="1228"/>
                  </a:lnTo>
                  <a:lnTo>
                    <a:pt x="8" y="1214"/>
                  </a:lnTo>
                  <a:lnTo>
                    <a:pt x="50" y="1216"/>
                  </a:lnTo>
                  <a:lnTo>
                    <a:pt x="74" y="1212"/>
                  </a:lnTo>
                  <a:lnTo>
                    <a:pt x="90" y="1188"/>
                  </a:lnTo>
                  <a:lnTo>
                    <a:pt x="118" y="1180"/>
                  </a:lnTo>
                  <a:lnTo>
                    <a:pt x="136" y="1168"/>
                  </a:lnTo>
                  <a:lnTo>
                    <a:pt x="166" y="1138"/>
                  </a:lnTo>
                  <a:lnTo>
                    <a:pt x="198" y="1108"/>
                  </a:lnTo>
                  <a:lnTo>
                    <a:pt x="230" y="1084"/>
                  </a:lnTo>
                  <a:lnTo>
                    <a:pt x="250" y="1074"/>
                  </a:lnTo>
                  <a:lnTo>
                    <a:pt x="254" y="1056"/>
                  </a:lnTo>
                  <a:lnTo>
                    <a:pt x="264" y="1046"/>
                  </a:lnTo>
                  <a:lnTo>
                    <a:pt x="288" y="1034"/>
                  </a:lnTo>
                  <a:lnTo>
                    <a:pt x="322" y="1024"/>
                  </a:lnTo>
                  <a:lnTo>
                    <a:pt x="338" y="1026"/>
                  </a:lnTo>
                  <a:lnTo>
                    <a:pt x="352" y="1028"/>
                  </a:lnTo>
                  <a:lnTo>
                    <a:pt x="354" y="1048"/>
                  </a:lnTo>
                  <a:lnTo>
                    <a:pt x="370" y="1042"/>
                  </a:lnTo>
                  <a:lnTo>
                    <a:pt x="390" y="1038"/>
                  </a:lnTo>
                  <a:lnTo>
                    <a:pt x="404" y="1042"/>
                  </a:lnTo>
                  <a:lnTo>
                    <a:pt x="418" y="1044"/>
                  </a:lnTo>
                  <a:lnTo>
                    <a:pt x="444" y="1042"/>
                  </a:lnTo>
                  <a:lnTo>
                    <a:pt x="478" y="1038"/>
                  </a:lnTo>
                  <a:cubicBezTo>
                    <a:pt x="489" y="1035"/>
                    <a:pt x="499" y="1028"/>
                    <a:pt x="508" y="1024"/>
                  </a:cubicBezTo>
                  <a:cubicBezTo>
                    <a:pt x="517" y="1020"/>
                    <a:pt x="522" y="1014"/>
                    <a:pt x="530" y="1014"/>
                  </a:cubicBezTo>
                  <a:cubicBezTo>
                    <a:pt x="531" y="1005"/>
                    <a:pt x="557" y="1023"/>
                    <a:pt x="557" y="1023"/>
                  </a:cubicBezTo>
                  <a:cubicBezTo>
                    <a:pt x="594" y="1018"/>
                    <a:pt x="580" y="1015"/>
                    <a:pt x="605" y="999"/>
                  </a:cubicBezTo>
                  <a:cubicBezTo>
                    <a:pt x="632" y="1004"/>
                    <a:pt x="628" y="1008"/>
                    <a:pt x="623" y="1032"/>
                  </a:cubicBezTo>
                  <a:cubicBezTo>
                    <a:pt x="628" y="1051"/>
                    <a:pt x="629" y="1040"/>
                    <a:pt x="644" y="1035"/>
                  </a:cubicBezTo>
                  <a:cubicBezTo>
                    <a:pt x="652" y="1047"/>
                    <a:pt x="657" y="1047"/>
                    <a:pt x="671" y="1050"/>
                  </a:cubicBezTo>
                  <a:cubicBezTo>
                    <a:pt x="677" y="1048"/>
                    <a:pt x="684" y="1048"/>
                    <a:pt x="689" y="1044"/>
                  </a:cubicBezTo>
                  <a:cubicBezTo>
                    <a:pt x="695" y="1040"/>
                    <a:pt x="707" y="1032"/>
                    <a:pt x="707" y="1032"/>
                  </a:cubicBezTo>
                  <a:cubicBezTo>
                    <a:pt x="708" y="1029"/>
                    <a:pt x="707" y="1025"/>
                    <a:pt x="710" y="1023"/>
                  </a:cubicBezTo>
                  <a:cubicBezTo>
                    <a:pt x="715" y="1019"/>
                    <a:pt x="728" y="1017"/>
                    <a:pt x="728" y="1017"/>
                  </a:cubicBezTo>
                  <a:cubicBezTo>
                    <a:pt x="724" y="1004"/>
                    <a:pt x="717" y="994"/>
                    <a:pt x="713" y="981"/>
                  </a:cubicBezTo>
                  <a:cubicBezTo>
                    <a:pt x="721" y="958"/>
                    <a:pt x="714" y="986"/>
                    <a:pt x="710" y="963"/>
                  </a:cubicBezTo>
                  <a:cubicBezTo>
                    <a:pt x="708" y="950"/>
                    <a:pt x="724" y="937"/>
                    <a:pt x="734" y="930"/>
                  </a:cubicBezTo>
                  <a:cubicBezTo>
                    <a:pt x="738" y="917"/>
                    <a:pt x="742" y="915"/>
                    <a:pt x="752" y="906"/>
                  </a:cubicBezTo>
                  <a:cubicBezTo>
                    <a:pt x="758" y="900"/>
                    <a:pt x="770" y="888"/>
                    <a:pt x="770" y="888"/>
                  </a:cubicBezTo>
                  <a:lnTo>
                    <a:pt x="818" y="828"/>
                  </a:lnTo>
                  <a:lnTo>
                    <a:pt x="824" y="807"/>
                  </a:lnTo>
                  <a:lnTo>
                    <a:pt x="818" y="777"/>
                  </a:lnTo>
                  <a:cubicBezTo>
                    <a:pt x="817" y="763"/>
                    <a:pt x="807" y="744"/>
                    <a:pt x="818" y="735"/>
                  </a:cubicBezTo>
                  <a:cubicBezTo>
                    <a:pt x="825" y="729"/>
                    <a:pt x="847" y="725"/>
                    <a:pt x="857" y="723"/>
                  </a:cubicBezTo>
                  <a:cubicBezTo>
                    <a:pt x="860" y="721"/>
                    <a:pt x="864" y="720"/>
                    <a:pt x="866" y="717"/>
                  </a:cubicBezTo>
                  <a:cubicBezTo>
                    <a:pt x="868" y="715"/>
                    <a:pt x="866" y="710"/>
                    <a:pt x="869" y="708"/>
                  </a:cubicBezTo>
                  <a:cubicBezTo>
                    <a:pt x="874" y="704"/>
                    <a:pt x="887" y="702"/>
                    <a:pt x="887" y="702"/>
                  </a:cubicBezTo>
                  <a:cubicBezTo>
                    <a:pt x="909" y="706"/>
                    <a:pt x="912" y="716"/>
                    <a:pt x="890" y="723"/>
                  </a:cubicBezTo>
                  <a:cubicBezTo>
                    <a:pt x="881" y="751"/>
                    <a:pt x="879" y="738"/>
                    <a:pt x="857" y="753"/>
                  </a:cubicBezTo>
                  <a:cubicBezTo>
                    <a:pt x="858" y="758"/>
                    <a:pt x="857" y="764"/>
                    <a:pt x="860" y="768"/>
                  </a:cubicBezTo>
                  <a:cubicBezTo>
                    <a:pt x="862" y="771"/>
                    <a:pt x="868" y="768"/>
                    <a:pt x="869" y="771"/>
                  </a:cubicBezTo>
                  <a:cubicBezTo>
                    <a:pt x="871" y="781"/>
                    <a:pt x="866" y="794"/>
                    <a:pt x="863" y="804"/>
                  </a:cubicBezTo>
                  <a:cubicBezTo>
                    <a:pt x="867" y="816"/>
                    <a:pt x="870" y="811"/>
                    <a:pt x="878" y="819"/>
                  </a:cubicBezTo>
                  <a:lnTo>
                    <a:pt x="899" y="822"/>
                  </a:lnTo>
                  <a:lnTo>
                    <a:pt x="926" y="804"/>
                  </a:lnTo>
                  <a:lnTo>
                    <a:pt x="986" y="765"/>
                  </a:lnTo>
                  <a:cubicBezTo>
                    <a:pt x="1007" y="747"/>
                    <a:pt x="996" y="750"/>
                    <a:pt x="1016" y="750"/>
                  </a:cubicBezTo>
                  <a:lnTo>
                    <a:pt x="1037" y="744"/>
                  </a:lnTo>
                  <a:lnTo>
                    <a:pt x="1070" y="705"/>
                  </a:lnTo>
                  <a:lnTo>
                    <a:pt x="1091" y="678"/>
                  </a:lnTo>
                  <a:lnTo>
                    <a:pt x="1106" y="648"/>
                  </a:lnTo>
                  <a:lnTo>
                    <a:pt x="1121" y="630"/>
                  </a:lnTo>
                  <a:lnTo>
                    <a:pt x="1142" y="618"/>
                  </a:lnTo>
                  <a:lnTo>
                    <a:pt x="1166" y="609"/>
                  </a:lnTo>
                  <a:lnTo>
                    <a:pt x="1184" y="585"/>
                  </a:lnTo>
                  <a:lnTo>
                    <a:pt x="1184" y="546"/>
                  </a:lnTo>
                  <a:lnTo>
                    <a:pt x="1193" y="522"/>
                  </a:lnTo>
                  <a:lnTo>
                    <a:pt x="1202" y="492"/>
                  </a:lnTo>
                  <a:lnTo>
                    <a:pt x="1223" y="465"/>
                  </a:lnTo>
                  <a:lnTo>
                    <a:pt x="1232" y="4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3" name="その他"/>
            <p:cNvSpPr>
              <a:spLocks/>
            </p:cNvSpPr>
            <p:nvPr/>
          </p:nvSpPr>
          <p:spPr bwMode="auto">
            <a:xfrm>
              <a:off x="2084" y="2046"/>
              <a:ext cx="38" cy="3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8" y="0"/>
                </a:cxn>
                <a:cxn ang="0">
                  <a:pos x="38" y="8"/>
                </a:cxn>
                <a:cxn ang="0">
                  <a:pos x="30" y="34"/>
                </a:cxn>
                <a:cxn ang="0">
                  <a:pos x="14" y="20"/>
                </a:cxn>
                <a:cxn ang="0">
                  <a:pos x="0" y="18"/>
                </a:cxn>
                <a:cxn ang="0">
                  <a:pos x="4" y="12"/>
                </a:cxn>
              </a:cxnLst>
              <a:rect l="0" t="0" r="r" b="b"/>
              <a:pathLst>
                <a:path w="38" h="34">
                  <a:moveTo>
                    <a:pt x="4" y="12"/>
                  </a:moveTo>
                  <a:cubicBezTo>
                    <a:pt x="7" y="4"/>
                    <a:pt x="10" y="3"/>
                    <a:pt x="18" y="0"/>
                  </a:cubicBezTo>
                  <a:cubicBezTo>
                    <a:pt x="25" y="2"/>
                    <a:pt x="30" y="6"/>
                    <a:pt x="38" y="8"/>
                  </a:cubicBezTo>
                  <a:cubicBezTo>
                    <a:pt x="36" y="20"/>
                    <a:pt x="33" y="24"/>
                    <a:pt x="30" y="34"/>
                  </a:cubicBezTo>
                  <a:cubicBezTo>
                    <a:pt x="23" y="30"/>
                    <a:pt x="21" y="24"/>
                    <a:pt x="14" y="20"/>
                  </a:cubicBezTo>
                  <a:cubicBezTo>
                    <a:pt x="8" y="29"/>
                    <a:pt x="5" y="26"/>
                    <a:pt x="0" y="18"/>
                  </a:cubicBezTo>
                  <a:cubicBezTo>
                    <a:pt x="7" y="13"/>
                    <a:pt x="8" y="16"/>
                    <a:pt x="4" y="1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4" name="その他"/>
            <p:cNvSpPr>
              <a:spLocks/>
            </p:cNvSpPr>
            <p:nvPr/>
          </p:nvSpPr>
          <p:spPr bwMode="auto">
            <a:xfrm>
              <a:off x="2118" y="2016"/>
              <a:ext cx="32" cy="39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20" y="4"/>
                </a:cxn>
                <a:cxn ang="0">
                  <a:pos x="30" y="22"/>
                </a:cxn>
                <a:cxn ang="0">
                  <a:pos x="32" y="28"/>
                </a:cxn>
                <a:cxn ang="0">
                  <a:pos x="16" y="36"/>
                </a:cxn>
                <a:cxn ang="0">
                  <a:pos x="0" y="30"/>
                </a:cxn>
                <a:cxn ang="0">
                  <a:pos x="6" y="16"/>
                </a:cxn>
              </a:cxnLst>
              <a:rect l="0" t="0" r="r" b="b"/>
              <a:pathLst>
                <a:path w="32" h="39">
                  <a:moveTo>
                    <a:pt x="6" y="16"/>
                  </a:moveTo>
                  <a:cubicBezTo>
                    <a:pt x="9" y="8"/>
                    <a:pt x="12" y="7"/>
                    <a:pt x="20" y="4"/>
                  </a:cubicBezTo>
                  <a:cubicBezTo>
                    <a:pt x="29" y="13"/>
                    <a:pt x="25" y="7"/>
                    <a:pt x="30" y="22"/>
                  </a:cubicBezTo>
                  <a:cubicBezTo>
                    <a:pt x="31" y="24"/>
                    <a:pt x="32" y="28"/>
                    <a:pt x="32" y="28"/>
                  </a:cubicBezTo>
                  <a:cubicBezTo>
                    <a:pt x="27" y="35"/>
                    <a:pt x="25" y="39"/>
                    <a:pt x="16" y="36"/>
                  </a:cubicBezTo>
                  <a:cubicBezTo>
                    <a:pt x="7" y="39"/>
                    <a:pt x="5" y="38"/>
                    <a:pt x="0" y="30"/>
                  </a:cubicBezTo>
                  <a:cubicBezTo>
                    <a:pt x="1" y="27"/>
                    <a:pt x="11" y="0"/>
                    <a:pt x="6" y="1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5" name="その他"/>
            <p:cNvSpPr>
              <a:spLocks/>
            </p:cNvSpPr>
            <p:nvPr/>
          </p:nvSpPr>
          <p:spPr bwMode="auto">
            <a:xfrm>
              <a:off x="1610" y="2421"/>
              <a:ext cx="35" cy="38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" y="20"/>
                </a:cxn>
                <a:cxn ang="0">
                  <a:pos x="9" y="0"/>
                </a:cxn>
                <a:cxn ang="0">
                  <a:pos x="31" y="20"/>
                </a:cxn>
                <a:cxn ang="0">
                  <a:pos x="21" y="38"/>
                </a:cxn>
                <a:cxn ang="0">
                  <a:pos x="10" y="32"/>
                </a:cxn>
              </a:cxnLst>
              <a:rect l="0" t="0" r="r" b="b"/>
              <a:pathLst>
                <a:path w="35" h="38">
                  <a:moveTo>
                    <a:pt x="10" y="32"/>
                  </a:moveTo>
                  <a:cubicBezTo>
                    <a:pt x="5" y="28"/>
                    <a:pt x="4" y="25"/>
                    <a:pt x="1" y="20"/>
                  </a:cubicBezTo>
                  <a:cubicBezTo>
                    <a:pt x="0" y="13"/>
                    <a:pt x="3" y="4"/>
                    <a:pt x="9" y="0"/>
                  </a:cubicBezTo>
                  <a:cubicBezTo>
                    <a:pt x="35" y="4"/>
                    <a:pt x="16" y="9"/>
                    <a:pt x="31" y="20"/>
                  </a:cubicBezTo>
                  <a:cubicBezTo>
                    <a:pt x="30" y="28"/>
                    <a:pt x="27" y="33"/>
                    <a:pt x="21" y="38"/>
                  </a:cubicBezTo>
                  <a:cubicBezTo>
                    <a:pt x="18" y="37"/>
                    <a:pt x="10" y="23"/>
                    <a:pt x="10" y="3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6" name="その他"/>
            <p:cNvSpPr>
              <a:spLocks/>
            </p:cNvSpPr>
            <p:nvPr/>
          </p:nvSpPr>
          <p:spPr bwMode="auto">
            <a:xfrm>
              <a:off x="1543" y="2286"/>
              <a:ext cx="53" cy="110"/>
            </a:xfrm>
            <a:custGeom>
              <a:avLst/>
              <a:gdLst/>
              <a:ahLst/>
              <a:cxnLst>
                <a:cxn ang="0">
                  <a:pos x="38" y="65"/>
                </a:cxn>
                <a:cxn ang="0">
                  <a:pos x="46" y="35"/>
                </a:cxn>
                <a:cxn ang="0">
                  <a:pos x="50" y="15"/>
                </a:cxn>
                <a:cxn ang="0">
                  <a:pos x="52" y="0"/>
                </a:cxn>
                <a:cxn ang="0">
                  <a:pos x="37" y="6"/>
                </a:cxn>
                <a:cxn ang="0">
                  <a:pos x="22" y="23"/>
                </a:cxn>
                <a:cxn ang="0">
                  <a:pos x="25" y="45"/>
                </a:cxn>
                <a:cxn ang="0">
                  <a:pos x="11" y="68"/>
                </a:cxn>
                <a:cxn ang="0">
                  <a:pos x="2" y="93"/>
                </a:cxn>
                <a:cxn ang="0">
                  <a:pos x="11" y="110"/>
                </a:cxn>
                <a:cxn ang="0">
                  <a:pos x="22" y="99"/>
                </a:cxn>
                <a:cxn ang="0">
                  <a:pos x="23" y="83"/>
                </a:cxn>
                <a:cxn ang="0">
                  <a:pos x="31" y="66"/>
                </a:cxn>
                <a:cxn ang="0">
                  <a:pos x="38" y="65"/>
                </a:cxn>
              </a:cxnLst>
              <a:rect l="0" t="0" r="r" b="b"/>
              <a:pathLst>
                <a:path w="53" h="110">
                  <a:moveTo>
                    <a:pt x="38" y="65"/>
                  </a:moveTo>
                  <a:cubicBezTo>
                    <a:pt x="37" y="51"/>
                    <a:pt x="34" y="42"/>
                    <a:pt x="46" y="35"/>
                  </a:cubicBezTo>
                  <a:cubicBezTo>
                    <a:pt x="52" y="25"/>
                    <a:pt x="52" y="28"/>
                    <a:pt x="50" y="15"/>
                  </a:cubicBezTo>
                  <a:cubicBezTo>
                    <a:pt x="53" y="10"/>
                    <a:pt x="53" y="6"/>
                    <a:pt x="52" y="0"/>
                  </a:cubicBezTo>
                  <a:cubicBezTo>
                    <a:pt x="46" y="2"/>
                    <a:pt x="42" y="2"/>
                    <a:pt x="37" y="6"/>
                  </a:cubicBezTo>
                  <a:cubicBezTo>
                    <a:pt x="33" y="12"/>
                    <a:pt x="28" y="19"/>
                    <a:pt x="22" y="23"/>
                  </a:cubicBezTo>
                  <a:cubicBezTo>
                    <a:pt x="19" y="30"/>
                    <a:pt x="22" y="38"/>
                    <a:pt x="25" y="45"/>
                  </a:cubicBezTo>
                  <a:cubicBezTo>
                    <a:pt x="23" y="54"/>
                    <a:pt x="20" y="65"/>
                    <a:pt x="11" y="68"/>
                  </a:cubicBezTo>
                  <a:cubicBezTo>
                    <a:pt x="7" y="76"/>
                    <a:pt x="8" y="86"/>
                    <a:pt x="2" y="93"/>
                  </a:cubicBezTo>
                  <a:cubicBezTo>
                    <a:pt x="0" y="103"/>
                    <a:pt x="2" y="106"/>
                    <a:pt x="11" y="110"/>
                  </a:cubicBezTo>
                  <a:cubicBezTo>
                    <a:pt x="18" y="108"/>
                    <a:pt x="19" y="106"/>
                    <a:pt x="22" y="99"/>
                  </a:cubicBezTo>
                  <a:cubicBezTo>
                    <a:pt x="24" y="84"/>
                    <a:pt x="32" y="101"/>
                    <a:pt x="23" y="83"/>
                  </a:cubicBezTo>
                  <a:cubicBezTo>
                    <a:pt x="25" y="77"/>
                    <a:pt x="28" y="72"/>
                    <a:pt x="31" y="66"/>
                  </a:cubicBezTo>
                  <a:cubicBezTo>
                    <a:pt x="34" y="72"/>
                    <a:pt x="38" y="72"/>
                    <a:pt x="38" y="6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7" name="その他"/>
            <p:cNvSpPr>
              <a:spLocks/>
            </p:cNvSpPr>
            <p:nvPr/>
          </p:nvSpPr>
          <p:spPr bwMode="auto">
            <a:xfrm>
              <a:off x="47" y="3744"/>
              <a:ext cx="261" cy="390"/>
            </a:xfrm>
            <a:custGeom>
              <a:avLst/>
              <a:gdLst/>
              <a:ahLst/>
              <a:cxnLst>
                <a:cxn ang="0">
                  <a:pos x="63" y="78"/>
                </a:cxn>
                <a:cxn ang="0">
                  <a:pos x="75" y="63"/>
                </a:cxn>
                <a:cxn ang="0">
                  <a:pos x="150" y="6"/>
                </a:cxn>
                <a:cxn ang="0">
                  <a:pos x="204" y="9"/>
                </a:cxn>
                <a:cxn ang="0">
                  <a:pos x="231" y="0"/>
                </a:cxn>
                <a:cxn ang="0">
                  <a:pos x="261" y="24"/>
                </a:cxn>
                <a:cxn ang="0">
                  <a:pos x="243" y="51"/>
                </a:cxn>
                <a:cxn ang="0">
                  <a:pos x="213" y="114"/>
                </a:cxn>
                <a:cxn ang="0">
                  <a:pos x="195" y="159"/>
                </a:cxn>
                <a:cxn ang="0">
                  <a:pos x="165" y="204"/>
                </a:cxn>
                <a:cxn ang="0">
                  <a:pos x="120" y="309"/>
                </a:cxn>
                <a:cxn ang="0">
                  <a:pos x="78" y="360"/>
                </a:cxn>
                <a:cxn ang="0">
                  <a:pos x="54" y="390"/>
                </a:cxn>
                <a:cxn ang="0">
                  <a:pos x="48" y="354"/>
                </a:cxn>
                <a:cxn ang="0">
                  <a:pos x="30" y="297"/>
                </a:cxn>
                <a:cxn ang="0">
                  <a:pos x="15" y="261"/>
                </a:cxn>
                <a:cxn ang="0">
                  <a:pos x="9" y="243"/>
                </a:cxn>
                <a:cxn ang="0">
                  <a:pos x="9" y="183"/>
                </a:cxn>
                <a:cxn ang="0">
                  <a:pos x="0" y="153"/>
                </a:cxn>
                <a:cxn ang="0">
                  <a:pos x="42" y="102"/>
                </a:cxn>
                <a:cxn ang="0">
                  <a:pos x="63" y="78"/>
                </a:cxn>
              </a:cxnLst>
              <a:rect l="0" t="0" r="r" b="b"/>
              <a:pathLst>
                <a:path w="261" h="390">
                  <a:moveTo>
                    <a:pt x="63" y="78"/>
                  </a:moveTo>
                  <a:cubicBezTo>
                    <a:pt x="70" y="58"/>
                    <a:pt x="60" y="80"/>
                    <a:pt x="75" y="63"/>
                  </a:cubicBezTo>
                  <a:cubicBezTo>
                    <a:pt x="101" y="33"/>
                    <a:pt x="111" y="19"/>
                    <a:pt x="150" y="6"/>
                  </a:cubicBezTo>
                  <a:cubicBezTo>
                    <a:pt x="166" y="7"/>
                    <a:pt x="188" y="14"/>
                    <a:pt x="204" y="9"/>
                  </a:cubicBezTo>
                  <a:cubicBezTo>
                    <a:pt x="213" y="6"/>
                    <a:pt x="231" y="0"/>
                    <a:pt x="231" y="0"/>
                  </a:cubicBezTo>
                  <a:cubicBezTo>
                    <a:pt x="249" y="4"/>
                    <a:pt x="255" y="6"/>
                    <a:pt x="261" y="24"/>
                  </a:cubicBezTo>
                  <a:cubicBezTo>
                    <a:pt x="257" y="36"/>
                    <a:pt x="248" y="40"/>
                    <a:pt x="243" y="51"/>
                  </a:cubicBezTo>
                  <a:cubicBezTo>
                    <a:pt x="233" y="72"/>
                    <a:pt x="222" y="93"/>
                    <a:pt x="213" y="114"/>
                  </a:cubicBezTo>
                  <a:cubicBezTo>
                    <a:pt x="206" y="129"/>
                    <a:pt x="203" y="144"/>
                    <a:pt x="195" y="159"/>
                  </a:cubicBezTo>
                  <a:cubicBezTo>
                    <a:pt x="186" y="175"/>
                    <a:pt x="169" y="186"/>
                    <a:pt x="165" y="204"/>
                  </a:cubicBezTo>
                  <a:cubicBezTo>
                    <a:pt x="159" y="229"/>
                    <a:pt x="146" y="300"/>
                    <a:pt x="120" y="309"/>
                  </a:cubicBezTo>
                  <a:cubicBezTo>
                    <a:pt x="108" y="327"/>
                    <a:pt x="92" y="343"/>
                    <a:pt x="78" y="360"/>
                  </a:cubicBezTo>
                  <a:cubicBezTo>
                    <a:pt x="69" y="371"/>
                    <a:pt x="66" y="386"/>
                    <a:pt x="54" y="390"/>
                  </a:cubicBezTo>
                  <a:cubicBezTo>
                    <a:pt x="46" y="378"/>
                    <a:pt x="51" y="370"/>
                    <a:pt x="48" y="354"/>
                  </a:cubicBezTo>
                  <a:cubicBezTo>
                    <a:pt x="44" y="335"/>
                    <a:pt x="36" y="316"/>
                    <a:pt x="30" y="297"/>
                  </a:cubicBezTo>
                  <a:cubicBezTo>
                    <a:pt x="26" y="285"/>
                    <a:pt x="19" y="273"/>
                    <a:pt x="15" y="261"/>
                  </a:cubicBezTo>
                  <a:cubicBezTo>
                    <a:pt x="13" y="255"/>
                    <a:pt x="9" y="243"/>
                    <a:pt x="9" y="243"/>
                  </a:cubicBezTo>
                  <a:cubicBezTo>
                    <a:pt x="2" y="177"/>
                    <a:pt x="9" y="259"/>
                    <a:pt x="9" y="183"/>
                  </a:cubicBezTo>
                  <a:cubicBezTo>
                    <a:pt x="9" y="173"/>
                    <a:pt x="0" y="153"/>
                    <a:pt x="0" y="153"/>
                  </a:cubicBezTo>
                  <a:cubicBezTo>
                    <a:pt x="8" y="130"/>
                    <a:pt x="22" y="115"/>
                    <a:pt x="42" y="102"/>
                  </a:cubicBezTo>
                  <a:cubicBezTo>
                    <a:pt x="46" y="90"/>
                    <a:pt x="54" y="87"/>
                    <a:pt x="63" y="7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8" name="その他"/>
            <p:cNvSpPr>
              <a:spLocks/>
            </p:cNvSpPr>
            <p:nvPr/>
          </p:nvSpPr>
          <p:spPr bwMode="auto">
            <a:xfrm>
              <a:off x="0" y="1"/>
              <a:ext cx="2934" cy="3703"/>
            </a:xfrm>
            <a:custGeom>
              <a:avLst/>
              <a:gdLst/>
              <a:ahLst/>
              <a:cxnLst>
                <a:cxn ang="0">
                  <a:pos x="77" y="3626"/>
                </a:cxn>
                <a:cxn ang="0">
                  <a:pos x="146" y="3494"/>
                </a:cxn>
                <a:cxn ang="0">
                  <a:pos x="179" y="3443"/>
                </a:cxn>
                <a:cxn ang="0">
                  <a:pos x="263" y="3308"/>
                </a:cxn>
                <a:cxn ang="0">
                  <a:pos x="353" y="3170"/>
                </a:cxn>
                <a:cxn ang="0">
                  <a:pos x="383" y="3104"/>
                </a:cxn>
                <a:cxn ang="0">
                  <a:pos x="419" y="3041"/>
                </a:cxn>
                <a:cxn ang="0">
                  <a:pos x="452" y="3008"/>
                </a:cxn>
                <a:cxn ang="0">
                  <a:pos x="308" y="2915"/>
                </a:cxn>
                <a:cxn ang="0">
                  <a:pos x="173" y="2951"/>
                </a:cxn>
                <a:cxn ang="0">
                  <a:pos x="416" y="2837"/>
                </a:cxn>
                <a:cxn ang="0">
                  <a:pos x="368" y="2696"/>
                </a:cxn>
                <a:cxn ang="0">
                  <a:pos x="317" y="2657"/>
                </a:cxn>
                <a:cxn ang="0">
                  <a:pos x="419" y="2615"/>
                </a:cxn>
                <a:cxn ang="0">
                  <a:pos x="311" y="2330"/>
                </a:cxn>
                <a:cxn ang="0">
                  <a:pos x="188" y="2090"/>
                </a:cxn>
                <a:cxn ang="0">
                  <a:pos x="311" y="1925"/>
                </a:cxn>
                <a:cxn ang="0">
                  <a:pos x="407" y="1922"/>
                </a:cxn>
                <a:cxn ang="0">
                  <a:pos x="572" y="1817"/>
                </a:cxn>
                <a:cxn ang="0">
                  <a:pos x="590" y="1727"/>
                </a:cxn>
                <a:cxn ang="0">
                  <a:pos x="395" y="1646"/>
                </a:cxn>
                <a:cxn ang="0">
                  <a:pos x="152" y="1673"/>
                </a:cxn>
                <a:cxn ang="0">
                  <a:pos x="149" y="1538"/>
                </a:cxn>
                <a:cxn ang="0">
                  <a:pos x="71" y="1367"/>
                </a:cxn>
                <a:cxn ang="0">
                  <a:pos x="245" y="1379"/>
                </a:cxn>
                <a:cxn ang="0">
                  <a:pos x="470" y="1217"/>
                </a:cxn>
                <a:cxn ang="0">
                  <a:pos x="668" y="1139"/>
                </a:cxn>
                <a:cxn ang="0">
                  <a:pos x="593" y="1334"/>
                </a:cxn>
                <a:cxn ang="0">
                  <a:pos x="593" y="1460"/>
                </a:cxn>
                <a:cxn ang="0">
                  <a:pos x="611" y="1469"/>
                </a:cxn>
                <a:cxn ang="0">
                  <a:pos x="947" y="1361"/>
                </a:cxn>
                <a:cxn ang="0">
                  <a:pos x="1109" y="1424"/>
                </a:cxn>
                <a:cxn ang="0">
                  <a:pos x="1058" y="1580"/>
                </a:cxn>
                <a:cxn ang="0">
                  <a:pos x="983" y="1670"/>
                </a:cxn>
                <a:cxn ang="0">
                  <a:pos x="1055" y="1712"/>
                </a:cxn>
                <a:cxn ang="0">
                  <a:pos x="1214" y="1736"/>
                </a:cxn>
                <a:cxn ang="0">
                  <a:pos x="1259" y="1898"/>
                </a:cxn>
                <a:cxn ang="0">
                  <a:pos x="1208" y="1931"/>
                </a:cxn>
                <a:cxn ang="0">
                  <a:pos x="1205" y="2105"/>
                </a:cxn>
                <a:cxn ang="0">
                  <a:pos x="1184" y="2285"/>
                </a:cxn>
                <a:cxn ang="0">
                  <a:pos x="1148" y="2333"/>
                </a:cxn>
                <a:cxn ang="0">
                  <a:pos x="1280" y="2267"/>
                </a:cxn>
                <a:cxn ang="0">
                  <a:pos x="1316" y="2267"/>
                </a:cxn>
                <a:cxn ang="0">
                  <a:pos x="1361" y="2261"/>
                </a:cxn>
                <a:cxn ang="0">
                  <a:pos x="1415" y="2234"/>
                </a:cxn>
                <a:cxn ang="0">
                  <a:pos x="1616" y="2060"/>
                </a:cxn>
                <a:cxn ang="0">
                  <a:pos x="1595" y="1832"/>
                </a:cxn>
                <a:cxn ang="0">
                  <a:pos x="1433" y="1544"/>
                </a:cxn>
                <a:cxn ang="0">
                  <a:pos x="1391" y="1406"/>
                </a:cxn>
                <a:cxn ang="0">
                  <a:pos x="1604" y="1304"/>
                </a:cxn>
                <a:cxn ang="0">
                  <a:pos x="1679" y="1121"/>
                </a:cxn>
                <a:cxn ang="0">
                  <a:pos x="1829" y="1004"/>
                </a:cxn>
                <a:cxn ang="0">
                  <a:pos x="1991" y="842"/>
                </a:cxn>
                <a:cxn ang="0">
                  <a:pos x="2036" y="899"/>
                </a:cxn>
                <a:cxn ang="0">
                  <a:pos x="2267" y="911"/>
                </a:cxn>
                <a:cxn ang="0">
                  <a:pos x="2534" y="647"/>
                </a:cxn>
                <a:cxn ang="0">
                  <a:pos x="2768" y="347"/>
                </a:cxn>
                <a:cxn ang="0">
                  <a:pos x="2855" y="155"/>
                </a:cxn>
              </a:cxnLst>
              <a:rect l="0" t="0" r="r" b="b"/>
              <a:pathLst>
                <a:path w="2934" h="3703">
                  <a:moveTo>
                    <a:pt x="2934" y="0"/>
                  </a:moveTo>
                  <a:lnTo>
                    <a:pt x="0" y="0"/>
                  </a:lnTo>
                  <a:lnTo>
                    <a:pt x="0" y="3703"/>
                  </a:lnTo>
                  <a:lnTo>
                    <a:pt x="65" y="3665"/>
                  </a:lnTo>
                  <a:lnTo>
                    <a:pt x="77" y="3626"/>
                  </a:lnTo>
                  <a:lnTo>
                    <a:pt x="107" y="3629"/>
                  </a:lnTo>
                  <a:lnTo>
                    <a:pt x="116" y="3590"/>
                  </a:lnTo>
                  <a:lnTo>
                    <a:pt x="143" y="3578"/>
                  </a:lnTo>
                  <a:lnTo>
                    <a:pt x="164" y="3506"/>
                  </a:lnTo>
                  <a:lnTo>
                    <a:pt x="146" y="3494"/>
                  </a:lnTo>
                  <a:lnTo>
                    <a:pt x="140" y="3479"/>
                  </a:lnTo>
                  <a:lnTo>
                    <a:pt x="158" y="3467"/>
                  </a:lnTo>
                  <a:lnTo>
                    <a:pt x="167" y="3485"/>
                  </a:lnTo>
                  <a:lnTo>
                    <a:pt x="185" y="3482"/>
                  </a:lnTo>
                  <a:lnTo>
                    <a:pt x="179" y="3443"/>
                  </a:lnTo>
                  <a:lnTo>
                    <a:pt x="209" y="3419"/>
                  </a:lnTo>
                  <a:lnTo>
                    <a:pt x="215" y="3374"/>
                  </a:lnTo>
                  <a:lnTo>
                    <a:pt x="239" y="3356"/>
                  </a:lnTo>
                  <a:lnTo>
                    <a:pt x="263" y="3335"/>
                  </a:lnTo>
                  <a:lnTo>
                    <a:pt x="263" y="3308"/>
                  </a:lnTo>
                  <a:lnTo>
                    <a:pt x="284" y="3251"/>
                  </a:lnTo>
                  <a:lnTo>
                    <a:pt x="329" y="3284"/>
                  </a:lnTo>
                  <a:lnTo>
                    <a:pt x="347" y="3242"/>
                  </a:lnTo>
                  <a:lnTo>
                    <a:pt x="359" y="3203"/>
                  </a:lnTo>
                  <a:lnTo>
                    <a:pt x="353" y="3170"/>
                  </a:lnTo>
                  <a:lnTo>
                    <a:pt x="371" y="3140"/>
                  </a:lnTo>
                  <a:lnTo>
                    <a:pt x="359" y="3125"/>
                  </a:lnTo>
                  <a:lnTo>
                    <a:pt x="341" y="3107"/>
                  </a:lnTo>
                  <a:lnTo>
                    <a:pt x="374" y="3083"/>
                  </a:lnTo>
                  <a:lnTo>
                    <a:pt x="383" y="3104"/>
                  </a:lnTo>
                  <a:lnTo>
                    <a:pt x="404" y="3104"/>
                  </a:lnTo>
                  <a:lnTo>
                    <a:pt x="425" y="3071"/>
                  </a:lnTo>
                  <a:lnTo>
                    <a:pt x="446" y="3041"/>
                  </a:lnTo>
                  <a:lnTo>
                    <a:pt x="443" y="3035"/>
                  </a:lnTo>
                  <a:lnTo>
                    <a:pt x="419" y="3041"/>
                  </a:lnTo>
                  <a:lnTo>
                    <a:pt x="371" y="3044"/>
                  </a:lnTo>
                  <a:lnTo>
                    <a:pt x="371" y="3032"/>
                  </a:lnTo>
                  <a:lnTo>
                    <a:pt x="392" y="3029"/>
                  </a:lnTo>
                  <a:lnTo>
                    <a:pt x="413" y="3017"/>
                  </a:lnTo>
                  <a:lnTo>
                    <a:pt x="452" y="3008"/>
                  </a:lnTo>
                  <a:lnTo>
                    <a:pt x="470" y="2999"/>
                  </a:lnTo>
                  <a:lnTo>
                    <a:pt x="401" y="2978"/>
                  </a:lnTo>
                  <a:lnTo>
                    <a:pt x="374" y="2942"/>
                  </a:lnTo>
                  <a:lnTo>
                    <a:pt x="344" y="2918"/>
                  </a:lnTo>
                  <a:lnTo>
                    <a:pt x="308" y="2915"/>
                  </a:lnTo>
                  <a:lnTo>
                    <a:pt x="296" y="2942"/>
                  </a:lnTo>
                  <a:lnTo>
                    <a:pt x="260" y="2954"/>
                  </a:lnTo>
                  <a:lnTo>
                    <a:pt x="245" y="2936"/>
                  </a:lnTo>
                  <a:lnTo>
                    <a:pt x="227" y="2936"/>
                  </a:lnTo>
                  <a:lnTo>
                    <a:pt x="173" y="2951"/>
                  </a:lnTo>
                  <a:lnTo>
                    <a:pt x="215" y="2921"/>
                  </a:lnTo>
                  <a:lnTo>
                    <a:pt x="275" y="2909"/>
                  </a:lnTo>
                  <a:lnTo>
                    <a:pt x="320" y="2873"/>
                  </a:lnTo>
                  <a:lnTo>
                    <a:pt x="365" y="2840"/>
                  </a:lnTo>
                  <a:lnTo>
                    <a:pt x="416" y="2837"/>
                  </a:lnTo>
                  <a:lnTo>
                    <a:pt x="428" y="2825"/>
                  </a:lnTo>
                  <a:lnTo>
                    <a:pt x="452" y="2822"/>
                  </a:lnTo>
                  <a:lnTo>
                    <a:pt x="437" y="2780"/>
                  </a:lnTo>
                  <a:lnTo>
                    <a:pt x="407" y="2738"/>
                  </a:lnTo>
                  <a:lnTo>
                    <a:pt x="368" y="2696"/>
                  </a:lnTo>
                  <a:lnTo>
                    <a:pt x="311" y="2672"/>
                  </a:lnTo>
                  <a:lnTo>
                    <a:pt x="269" y="2636"/>
                  </a:lnTo>
                  <a:lnTo>
                    <a:pt x="233" y="2597"/>
                  </a:lnTo>
                  <a:lnTo>
                    <a:pt x="284" y="2615"/>
                  </a:lnTo>
                  <a:lnTo>
                    <a:pt x="317" y="2657"/>
                  </a:lnTo>
                  <a:lnTo>
                    <a:pt x="377" y="2669"/>
                  </a:lnTo>
                  <a:lnTo>
                    <a:pt x="434" y="2702"/>
                  </a:lnTo>
                  <a:lnTo>
                    <a:pt x="464" y="2693"/>
                  </a:lnTo>
                  <a:lnTo>
                    <a:pt x="455" y="2648"/>
                  </a:lnTo>
                  <a:lnTo>
                    <a:pt x="419" y="2615"/>
                  </a:lnTo>
                  <a:lnTo>
                    <a:pt x="410" y="2588"/>
                  </a:lnTo>
                  <a:lnTo>
                    <a:pt x="383" y="2558"/>
                  </a:lnTo>
                  <a:lnTo>
                    <a:pt x="338" y="2525"/>
                  </a:lnTo>
                  <a:lnTo>
                    <a:pt x="335" y="2432"/>
                  </a:lnTo>
                  <a:lnTo>
                    <a:pt x="311" y="2330"/>
                  </a:lnTo>
                  <a:lnTo>
                    <a:pt x="275" y="2231"/>
                  </a:lnTo>
                  <a:lnTo>
                    <a:pt x="191" y="2165"/>
                  </a:lnTo>
                  <a:lnTo>
                    <a:pt x="170" y="2168"/>
                  </a:lnTo>
                  <a:lnTo>
                    <a:pt x="161" y="2105"/>
                  </a:lnTo>
                  <a:lnTo>
                    <a:pt x="188" y="2090"/>
                  </a:lnTo>
                  <a:lnTo>
                    <a:pt x="269" y="1979"/>
                  </a:lnTo>
                  <a:lnTo>
                    <a:pt x="314" y="1961"/>
                  </a:lnTo>
                  <a:lnTo>
                    <a:pt x="332" y="1949"/>
                  </a:lnTo>
                  <a:lnTo>
                    <a:pt x="311" y="1943"/>
                  </a:lnTo>
                  <a:lnTo>
                    <a:pt x="311" y="1925"/>
                  </a:lnTo>
                  <a:lnTo>
                    <a:pt x="329" y="1907"/>
                  </a:lnTo>
                  <a:lnTo>
                    <a:pt x="365" y="1904"/>
                  </a:lnTo>
                  <a:lnTo>
                    <a:pt x="362" y="1931"/>
                  </a:lnTo>
                  <a:lnTo>
                    <a:pt x="374" y="1940"/>
                  </a:lnTo>
                  <a:lnTo>
                    <a:pt x="407" y="1922"/>
                  </a:lnTo>
                  <a:lnTo>
                    <a:pt x="410" y="1877"/>
                  </a:lnTo>
                  <a:lnTo>
                    <a:pt x="428" y="1868"/>
                  </a:lnTo>
                  <a:lnTo>
                    <a:pt x="431" y="1844"/>
                  </a:lnTo>
                  <a:lnTo>
                    <a:pt x="482" y="1838"/>
                  </a:lnTo>
                  <a:lnTo>
                    <a:pt x="572" y="1817"/>
                  </a:lnTo>
                  <a:lnTo>
                    <a:pt x="650" y="1826"/>
                  </a:lnTo>
                  <a:lnTo>
                    <a:pt x="647" y="1775"/>
                  </a:lnTo>
                  <a:lnTo>
                    <a:pt x="683" y="1748"/>
                  </a:lnTo>
                  <a:lnTo>
                    <a:pt x="644" y="1739"/>
                  </a:lnTo>
                  <a:lnTo>
                    <a:pt x="590" y="1727"/>
                  </a:lnTo>
                  <a:lnTo>
                    <a:pt x="557" y="1721"/>
                  </a:lnTo>
                  <a:lnTo>
                    <a:pt x="485" y="1682"/>
                  </a:lnTo>
                  <a:lnTo>
                    <a:pt x="461" y="1640"/>
                  </a:lnTo>
                  <a:lnTo>
                    <a:pt x="431" y="1637"/>
                  </a:lnTo>
                  <a:lnTo>
                    <a:pt x="395" y="1646"/>
                  </a:lnTo>
                  <a:lnTo>
                    <a:pt x="338" y="1688"/>
                  </a:lnTo>
                  <a:lnTo>
                    <a:pt x="284" y="1703"/>
                  </a:lnTo>
                  <a:lnTo>
                    <a:pt x="224" y="1736"/>
                  </a:lnTo>
                  <a:lnTo>
                    <a:pt x="197" y="1736"/>
                  </a:lnTo>
                  <a:lnTo>
                    <a:pt x="152" y="1673"/>
                  </a:lnTo>
                  <a:lnTo>
                    <a:pt x="149" y="1646"/>
                  </a:lnTo>
                  <a:lnTo>
                    <a:pt x="164" y="1616"/>
                  </a:lnTo>
                  <a:lnTo>
                    <a:pt x="197" y="1574"/>
                  </a:lnTo>
                  <a:lnTo>
                    <a:pt x="197" y="1559"/>
                  </a:lnTo>
                  <a:lnTo>
                    <a:pt x="149" y="1538"/>
                  </a:lnTo>
                  <a:lnTo>
                    <a:pt x="107" y="1532"/>
                  </a:lnTo>
                  <a:lnTo>
                    <a:pt x="74" y="1532"/>
                  </a:lnTo>
                  <a:lnTo>
                    <a:pt x="56" y="1511"/>
                  </a:lnTo>
                  <a:lnTo>
                    <a:pt x="53" y="1460"/>
                  </a:lnTo>
                  <a:lnTo>
                    <a:pt x="71" y="1367"/>
                  </a:lnTo>
                  <a:lnTo>
                    <a:pt x="104" y="1355"/>
                  </a:lnTo>
                  <a:lnTo>
                    <a:pt x="125" y="1343"/>
                  </a:lnTo>
                  <a:lnTo>
                    <a:pt x="137" y="1373"/>
                  </a:lnTo>
                  <a:lnTo>
                    <a:pt x="197" y="1388"/>
                  </a:lnTo>
                  <a:lnTo>
                    <a:pt x="245" y="1379"/>
                  </a:lnTo>
                  <a:lnTo>
                    <a:pt x="251" y="1334"/>
                  </a:lnTo>
                  <a:lnTo>
                    <a:pt x="302" y="1301"/>
                  </a:lnTo>
                  <a:lnTo>
                    <a:pt x="344" y="1286"/>
                  </a:lnTo>
                  <a:lnTo>
                    <a:pt x="464" y="1238"/>
                  </a:lnTo>
                  <a:lnTo>
                    <a:pt x="470" y="1217"/>
                  </a:lnTo>
                  <a:lnTo>
                    <a:pt x="560" y="1154"/>
                  </a:lnTo>
                  <a:lnTo>
                    <a:pt x="575" y="1130"/>
                  </a:lnTo>
                  <a:lnTo>
                    <a:pt x="605" y="1151"/>
                  </a:lnTo>
                  <a:lnTo>
                    <a:pt x="629" y="1163"/>
                  </a:lnTo>
                  <a:lnTo>
                    <a:pt x="668" y="1139"/>
                  </a:lnTo>
                  <a:lnTo>
                    <a:pt x="674" y="1163"/>
                  </a:lnTo>
                  <a:lnTo>
                    <a:pt x="716" y="1181"/>
                  </a:lnTo>
                  <a:lnTo>
                    <a:pt x="704" y="1220"/>
                  </a:lnTo>
                  <a:lnTo>
                    <a:pt x="647" y="1283"/>
                  </a:lnTo>
                  <a:lnTo>
                    <a:pt x="593" y="1334"/>
                  </a:lnTo>
                  <a:lnTo>
                    <a:pt x="581" y="1370"/>
                  </a:lnTo>
                  <a:lnTo>
                    <a:pt x="593" y="1385"/>
                  </a:lnTo>
                  <a:lnTo>
                    <a:pt x="629" y="1385"/>
                  </a:lnTo>
                  <a:lnTo>
                    <a:pt x="599" y="1430"/>
                  </a:lnTo>
                  <a:lnTo>
                    <a:pt x="593" y="1460"/>
                  </a:lnTo>
                  <a:lnTo>
                    <a:pt x="566" y="1457"/>
                  </a:lnTo>
                  <a:lnTo>
                    <a:pt x="539" y="1475"/>
                  </a:lnTo>
                  <a:lnTo>
                    <a:pt x="536" y="1490"/>
                  </a:lnTo>
                  <a:lnTo>
                    <a:pt x="566" y="1490"/>
                  </a:lnTo>
                  <a:lnTo>
                    <a:pt x="611" y="1469"/>
                  </a:lnTo>
                  <a:lnTo>
                    <a:pt x="659" y="1442"/>
                  </a:lnTo>
                  <a:lnTo>
                    <a:pt x="725" y="1385"/>
                  </a:lnTo>
                  <a:lnTo>
                    <a:pt x="770" y="1385"/>
                  </a:lnTo>
                  <a:lnTo>
                    <a:pt x="845" y="1361"/>
                  </a:lnTo>
                  <a:lnTo>
                    <a:pt x="947" y="1361"/>
                  </a:lnTo>
                  <a:lnTo>
                    <a:pt x="995" y="1391"/>
                  </a:lnTo>
                  <a:lnTo>
                    <a:pt x="998" y="1412"/>
                  </a:lnTo>
                  <a:lnTo>
                    <a:pt x="1019" y="1394"/>
                  </a:lnTo>
                  <a:lnTo>
                    <a:pt x="1055" y="1427"/>
                  </a:lnTo>
                  <a:lnTo>
                    <a:pt x="1109" y="1424"/>
                  </a:lnTo>
                  <a:lnTo>
                    <a:pt x="1094" y="1469"/>
                  </a:lnTo>
                  <a:lnTo>
                    <a:pt x="1082" y="1505"/>
                  </a:lnTo>
                  <a:lnTo>
                    <a:pt x="1073" y="1535"/>
                  </a:lnTo>
                  <a:lnTo>
                    <a:pt x="1091" y="1565"/>
                  </a:lnTo>
                  <a:lnTo>
                    <a:pt x="1058" y="1580"/>
                  </a:lnTo>
                  <a:lnTo>
                    <a:pt x="1040" y="1595"/>
                  </a:lnTo>
                  <a:lnTo>
                    <a:pt x="1013" y="1583"/>
                  </a:lnTo>
                  <a:lnTo>
                    <a:pt x="1013" y="1625"/>
                  </a:lnTo>
                  <a:lnTo>
                    <a:pt x="986" y="1652"/>
                  </a:lnTo>
                  <a:lnTo>
                    <a:pt x="983" y="1670"/>
                  </a:lnTo>
                  <a:lnTo>
                    <a:pt x="1007" y="1673"/>
                  </a:lnTo>
                  <a:lnTo>
                    <a:pt x="1037" y="1667"/>
                  </a:lnTo>
                  <a:lnTo>
                    <a:pt x="1025" y="1694"/>
                  </a:lnTo>
                  <a:lnTo>
                    <a:pt x="1037" y="1709"/>
                  </a:lnTo>
                  <a:lnTo>
                    <a:pt x="1055" y="1712"/>
                  </a:lnTo>
                  <a:lnTo>
                    <a:pt x="1058" y="1727"/>
                  </a:lnTo>
                  <a:lnTo>
                    <a:pt x="1094" y="1703"/>
                  </a:lnTo>
                  <a:lnTo>
                    <a:pt x="1100" y="1676"/>
                  </a:lnTo>
                  <a:lnTo>
                    <a:pt x="1148" y="1730"/>
                  </a:lnTo>
                  <a:lnTo>
                    <a:pt x="1214" y="1736"/>
                  </a:lnTo>
                  <a:lnTo>
                    <a:pt x="1220" y="1754"/>
                  </a:lnTo>
                  <a:lnTo>
                    <a:pt x="1223" y="1781"/>
                  </a:lnTo>
                  <a:lnTo>
                    <a:pt x="1244" y="1838"/>
                  </a:lnTo>
                  <a:lnTo>
                    <a:pt x="1244" y="1856"/>
                  </a:lnTo>
                  <a:lnTo>
                    <a:pt x="1259" y="1898"/>
                  </a:lnTo>
                  <a:lnTo>
                    <a:pt x="1226" y="1883"/>
                  </a:lnTo>
                  <a:lnTo>
                    <a:pt x="1190" y="1883"/>
                  </a:lnTo>
                  <a:lnTo>
                    <a:pt x="1160" y="1898"/>
                  </a:lnTo>
                  <a:lnTo>
                    <a:pt x="1184" y="1928"/>
                  </a:lnTo>
                  <a:lnTo>
                    <a:pt x="1208" y="1931"/>
                  </a:lnTo>
                  <a:lnTo>
                    <a:pt x="1205" y="1949"/>
                  </a:lnTo>
                  <a:lnTo>
                    <a:pt x="1196" y="1982"/>
                  </a:lnTo>
                  <a:lnTo>
                    <a:pt x="1211" y="2039"/>
                  </a:lnTo>
                  <a:lnTo>
                    <a:pt x="1217" y="2072"/>
                  </a:lnTo>
                  <a:lnTo>
                    <a:pt x="1205" y="2105"/>
                  </a:lnTo>
                  <a:lnTo>
                    <a:pt x="1184" y="2150"/>
                  </a:lnTo>
                  <a:lnTo>
                    <a:pt x="1169" y="2210"/>
                  </a:lnTo>
                  <a:lnTo>
                    <a:pt x="1166" y="2246"/>
                  </a:lnTo>
                  <a:lnTo>
                    <a:pt x="1193" y="2255"/>
                  </a:lnTo>
                  <a:lnTo>
                    <a:pt x="1184" y="2285"/>
                  </a:lnTo>
                  <a:lnTo>
                    <a:pt x="1169" y="2270"/>
                  </a:lnTo>
                  <a:lnTo>
                    <a:pt x="1154" y="2261"/>
                  </a:lnTo>
                  <a:lnTo>
                    <a:pt x="1163" y="2306"/>
                  </a:lnTo>
                  <a:lnTo>
                    <a:pt x="1142" y="2312"/>
                  </a:lnTo>
                  <a:lnTo>
                    <a:pt x="1148" y="2333"/>
                  </a:lnTo>
                  <a:lnTo>
                    <a:pt x="1181" y="2306"/>
                  </a:lnTo>
                  <a:lnTo>
                    <a:pt x="1193" y="2318"/>
                  </a:lnTo>
                  <a:lnTo>
                    <a:pt x="1211" y="2297"/>
                  </a:lnTo>
                  <a:lnTo>
                    <a:pt x="1232" y="2309"/>
                  </a:lnTo>
                  <a:lnTo>
                    <a:pt x="1280" y="2267"/>
                  </a:lnTo>
                  <a:lnTo>
                    <a:pt x="1298" y="2258"/>
                  </a:lnTo>
                  <a:lnTo>
                    <a:pt x="1283" y="2294"/>
                  </a:lnTo>
                  <a:lnTo>
                    <a:pt x="1295" y="2306"/>
                  </a:lnTo>
                  <a:lnTo>
                    <a:pt x="1310" y="2297"/>
                  </a:lnTo>
                  <a:lnTo>
                    <a:pt x="1316" y="2267"/>
                  </a:lnTo>
                  <a:lnTo>
                    <a:pt x="1328" y="2279"/>
                  </a:lnTo>
                  <a:lnTo>
                    <a:pt x="1340" y="2270"/>
                  </a:lnTo>
                  <a:lnTo>
                    <a:pt x="1331" y="2249"/>
                  </a:lnTo>
                  <a:lnTo>
                    <a:pt x="1355" y="2240"/>
                  </a:lnTo>
                  <a:lnTo>
                    <a:pt x="1361" y="2261"/>
                  </a:lnTo>
                  <a:lnTo>
                    <a:pt x="1382" y="2276"/>
                  </a:lnTo>
                  <a:lnTo>
                    <a:pt x="1394" y="2270"/>
                  </a:lnTo>
                  <a:lnTo>
                    <a:pt x="1379" y="2243"/>
                  </a:lnTo>
                  <a:lnTo>
                    <a:pt x="1367" y="2228"/>
                  </a:lnTo>
                  <a:lnTo>
                    <a:pt x="1415" y="2234"/>
                  </a:lnTo>
                  <a:lnTo>
                    <a:pt x="1448" y="2249"/>
                  </a:lnTo>
                  <a:lnTo>
                    <a:pt x="1451" y="2204"/>
                  </a:lnTo>
                  <a:lnTo>
                    <a:pt x="1547" y="2228"/>
                  </a:lnTo>
                  <a:lnTo>
                    <a:pt x="1598" y="2141"/>
                  </a:lnTo>
                  <a:lnTo>
                    <a:pt x="1616" y="2060"/>
                  </a:lnTo>
                  <a:lnTo>
                    <a:pt x="1598" y="2048"/>
                  </a:lnTo>
                  <a:lnTo>
                    <a:pt x="1595" y="2027"/>
                  </a:lnTo>
                  <a:lnTo>
                    <a:pt x="1601" y="1967"/>
                  </a:lnTo>
                  <a:lnTo>
                    <a:pt x="1607" y="1898"/>
                  </a:lnTo>
                  <a:lnTo>
                    <a:pt x="1595" y="1832"/>
                  </a:lnTo>
                  <a:lnTo>
                    <a:pt x="1571" y="1802"/>
                  </a:lnTo>
                  <a:lnTo>
                    <a:pt x="1541" y="1748"/>
                  </a:lnTo>
                  <a:lnTo>
                    <a:pt x="1490" y="1616"/>
                  </a:lnTo>
                  <a:lnTo>
                    <a:pt x="1454" y="1577"/>
                  </a:lnTo>
                  <a:lnTo>
                    <a:pt x="1433" y="1544"/>
                  </a:lnTo>
                  <a:lnTo>
                    <a:pt x="1400" y="1544"/>
                  </a:lnTo>
                  <a:lnTo>
                    <a:pt x="1388" y="1508"/>
                  </a:lnTo>
                  <a:lnTo>
                    <a:pt x="1397" y="1496"/>
                  </a:lnTo>
                  <a:lnTo>
                    <a:pt x="1394" y="1460"/>
                  </a:lnTo>
                  <a:lnTo>
                    <a:pt x="1391" y="1406"/>
                  </a:lnTo>
                  <a:lnTo>
                    <a:pt x="1421" y="1391"/>
                  </a:lnTo>
                  <a:lnTo>
                    <a:pt x="1445" y="1370"/>
                  </a:lnTo>
                  <a:lnTo>
                    <a:pt x="1505" y="1370"/>
                  </a:lnTo>
                  <a:lnTo>
                    <a:pt x="1562" y="1316"/>
                  </a:lnTo>
                  <a:lnTo>
                    <a:pt x="1604" y="1304"/>
                  </a:lnTo>
                  <a:lnTo>
                    <a:pt x="1658" y="1256"/>
                  </a:lnTo>
                  <a:lnTo>
                    <a:pt x="1682" y="1247"/>
                  </a:lnTo>
                  <a:lnTo>
                    <a:pt x="1691" y="1166"/>
                  </a:lnTo>
                  <a:lnTo>
                    <a:pt x="1694" y="1142"/>
                  </a:lnTo>
                  <a:lnTo>
                    <a:pt x="1679" y="1121"/>
                  </a:lnTo>
                  <a:lnTo>
                    <a:pt x="1682" y="1097"/>
                  </a:lnTo>
                  <a:lnTo>
                    <a:pt x="1727" y="1073"/>
                  </a:lnTo>
                  <a:lnTo>
                    <a:pt x="1781" y="1025"/>
                  </a:lnTo>
                  <a:lnTo>
                    <a:pt x="1805" y="1028"/>
                  </a:lnTo>
                  <a:lnTo>
                    <a:pt x="1829" y="1004"/>
                  </a:lnTo>
                  <a:lnTo>
                    <a:pt x="1832" y="974"/>
                  </a:lnTo>
                  <a:lnTo>
                    <a:pt x="1862" y="974"/>
                  </a:lnTo>
                  <a:lnTo>
                    <a:pt x="1901" y="953"/>
                  </a:lnTo>
                  <a:lnTo>
                    <a:pt x="1940" y="899"/>
                  </a:lnTo>
                  <a:lnTo>
                    <a:pt x="1991" y="842"/>
                  </a:lnTo>
                  <a:lnTo>
                    <a:pt x="1976" y="893"/>
                  </a:lnTo>
                  <a:lnTo>
                    <a:pt x="1988" y="905"/>
                  </a:lnTo>
                  <a:lnTo>
                    <a:pt x="2021" y="851"/>
                  </a:lnTo>
                  <a:lnTo>
                    <a:pt x="2036" y="863"/>
                  </a:lnTo>
                  <a:lnTo>
                    <a:pt x="2036" y="899"/>
                  </a:lnTo>
                  <a:lnTo>
                    <a:pt x="2036" y="926"/>
                  </a:lnTo>
                  <a:lnTo>
                    <a:pt x="2075" y="926"/>
                  </a:lnTo>
                  <a:lnTo>
                    <a:pt x="2129" y="941"/>
                  </a:lnTo>
                  <a:lnTo>
                    <a:pt x="2198" y="932"/>
                  </a:lnTo>
                  <a:lnTo>
                    <a:pt x="2267" y="911"/>
                  </a:lnTo>
                  <a:lnTo>
                    <a:pt x="2315" y="869"/>
                  </a:lnTo>
                  <a:lnTo>
                    <a:pt x="2390" y="818"/>
                  </a:lnTo>
                  <a:lnTo>
                    <a:pt x="2438" y="770"/>
                  </a:lnTo>
                  <a:lnTo>
                    <a:pt x="2480" y="698"/>
                  </a:lnTo>
                  <a:lnTo>
                    <a:pt x="2534" y="647"/>
                  </a:lnTo>
                  <a:lnTo>
                    <a:pt x="2552" y="617"/>
                  </a:lnTo>
                  <a:lnTo>
                    <a:pt x="2573" y="575"/>
                  </a:lnTo>
                  <a:lnTo>
                    <a:pt x="2597" y="536"/>
                  </a:lnTo>
                  <a:lnTo>
                    <a:pt x="2741" y="383"/>
                  </a:lnTo>
                  <a:lnTo>
                    <a:pt x="2768" y="347"/>
                  </a:lnTo>
                  <a:lnTo>
                    <a:pt x="2774" y="320"/>
                  </a:lnTo>
                  <a:lnTo>
                    <a:pt x="2789" y="236"/>
                  </a:lnTo>
                  <a:lnTo>
                    <a:pt x="2807" y="209"/>
                  </a:lnTo>
                  <a:lnTo>
                    <a:pt x="2840" y="176"/>
                  </a:lnTo>
                  <a:lnTo>
                    <a:pt x="2855" y="155"/>
                  </a:lnTo>
                  <a:lnTo>
                    <a:pt x="2855" y="128"/>
                  </a:lnTo>
                  <a:lnTo>
                    <a:pt x="2864" y="101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89" name="その他"/>
            <p:cNvSpPr>
              <a:spLocks/>
            </p:cNvSpPr>
            <p:nvPr/>
          </p:nvSpPr>
          <p:spPr bwMode="auto">
            <a:xfrm>
              <a:off x="1460" y="2225"/>
              <a:ext cx="32" cy="52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19"/>
                </a:cxn>
                <a:cxn ang="0">
                  <a:pos x="24" y="4"/>
                </a:cxn>
                <a:cxn ang="0">
                  <a:pos x="21" y="52"/>
                </a:cxn>
                <a:cxn ang="0">
                  <a:pos x="3" y="46"/>
                </a:cxn>
              </a:cxnLst>
              <a:rect l="0" t="0" r="r" b="b"/>
              <a:pathLst>
                <a:path w="32" h="52">
                  <a:moveTo>
                    <a:pt x="3" y="46"/>
                  </a:moveTo>
                  <a:cubicBezTo>
                    <a:pt x="6" y="37"/>
                    <a:pt x="0" y="19"/>
                    <a:pt x="0" y="19"/>
                  </a:cubicBezTo>
                  <a:cubicBezTo>
                    <a:pt x="6" y="2"/>
                    <a:pt x="5" y="0"/>
                    <a:pt x="24" y="4"/>
                  </a:cubicBezTo>
                  <a:cubicBezTo>
                    <a:pt x="30" y="22"/>
                    <a:pt x="32" y="35"/>
                    <a:pt x="21" y="52"/>
                  </a:cubicBezTo>
                  <a:cubicBezTo>
                    <a:pt x="0" y="47"/>
                    <a:pt x="9" y="34"/>
                    <a:pt x="3" y="4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90" name="その他"/>
            <p:cNvSpPr>
              <a:spLocks/>
            </p:cNvSpPr>
            <p:nvPr/>
          </p:nvSpPr>
          <p:spPr bwMode="auto">
            <a:xfrm>
              <a:off x="1117" y="2459"/>
              <a:ext cx="118" cy="46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52" y="1"/>
                </a:cxn>
                <a:cxn ang="0">
                  <a:pos x="91" y="7"/>
                </a:cxn>
                <a:cxn ang="0">
                  <a:pos x="106" y="19"/>
                </a:cxn>
                <a:cxn ang="0">
                  <a:pos x="88" y="46"/>
                </a:cxn>
                <a:cxn ang="0">
                  <a:pos x="13" y="43"/>
                </a:cxn>
                <a:cxn ang="0">
                  <a:pos x="7" y="19"/>
                </a:cxn>
                <a:cxn ang="0">
                  <a:pos x="16" y="10"/>
                </a:cxn>
              </a:cxnLst>
              <a:rect l="0" t="0" r="r" b="b"/>
              <a:pathLst>
                <a:path w="118" h="46">
                  <a:moveTo>
                    <a:pt x="16" y="10"/>
                  </a:moveTo>
                  <a:cubicBezTo>
                    <a:pt x="31" y="15"/>
                    <a:pt x="38" y="6"/>
                    <a:pt x="52" y="1"/>
                  </a:cubicBezTo>
                  <a:cubicBezTo>
                    <a:pt x="65" y="2"/>
                    <a:pt x="80" y="0"/>
                    <a:pt x="91" y="7"/>
                  </a:cubicBezTo>
                  <a:cubicBezTo>
                    <a:pt x="118" y="25"/>
                    <a:pt x="77" y="9"/>
                    <a:pt x="106" y="19"/>
                  </a:cubicBezTo>
                  <a:cubicBezTo>
                    <a:pt x="103" y="34"/>
                    <a:pt x="103" y="41"/>
                    <a:pt x="88" y="46"/>
                  </a:cubicBezTo>
                  <a:cubicBezTo>
                    <a:pt x="63" y="45"/>
                    <a:pt x="38" y="46"/>
                    <a:pt x="13" y="43"/>
                  </a:cubicBezTo>
                  <a:cubicBezTo>
                    <a:pt x="0" y="42"/>
                    <a:pt x="2" y="27"/>
                    <a:pt x="7" y="19"/>
                  </a:cubicBezTo>
                  <a:cubicBezTo>
                    <a:pt x="18" y="0"/>
                    <a:pt x="16" y="29"/>
                    <a:pt x="16" y="1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91" name="その他"/>
            <p:cNvSpPr>
              <a:spLocks/>
            </p:cNvSpPr>
            <p:nvPr/>
          </p:nvSpPr>
          <p:spPr bwMode="auto">
            <a:xfrm>
              <a:off x="3191" y="111"/>
              <a:ext cx="39" cy="28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15" y="243"/>
                </a:cxn>
                <a:cxn ang="0">
                  <a:pos x="9" y="201"/>
                </a:cxn>
                <a:cxn ang="0">
                  <a:pos x="0" y="165"/>
                </a:cxn>
                <a:cxn ang="0">
                  <a:pos x="9" y="132"/>
                </a:cxn>
                <a:cxn ang="0">
                  <a:pos x="18" y="84"/>
                </a:cxn>
                <a:cxn ang="0">
                  <a:pos x="12" y="39"/>
                </a:cxn>
                <a:cxn ang="0">
                  <a:pos x="15" y="0"/>
                </a:cxn>
              </a:cxnLst>
              <a:rect l="0" t="0" r="r" b="b"/>
              <a:pathLst>
                <a:path w="39" h="285">
                  <a:moveTo>
                    <a:pt x="39" y="285"/>
                  </a:moveTo>
                  <a:lnTo>
                    <a:pt x="15" y="243"/>
                  </a:lnTo>
                  <a:lnTo>
                    <a:pt x="9" y="201"/>
                  </a:lnTo>
                  <a:lnTo>
                    <a:pt x="0" y="165"/>
                  </a:lnTo>
                  <a:lnTo>
                    <a:pt x="9" y="132"/>
                  </a:lnTo>
                  <a:lnTo>
                    <a:pt x="18" y="84"/>
                  </a:lnTo>
                  <a:lnTo>
                    <a:pt x="12" y="39"/>
                  </a:lnTo>
                  <a:lnTo>
                    <a:pt x="15" y="0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92" name="その他"/>
            <p:cNvSpPr>
              <a:spLocks/>
            </p:cNvSpPr>
            <p:nvPr/>
          </p:nvSpPr>
          <p:spPr bwMode="auto">
            <a:xfrm>
              <a:off x="3185" y="0"/>
              <a:ext cx="225" cy="399"/>
            </a:xfrm>
            <a:custGeom>
              <a:avLst/>
              <a:gdLst/>
              <a:ahLst/>
              <a:cxnLst>
                <a:cxn ang="0">
                  <a:pos x="45" y="399"/>
                </a:cxn>
                <a:cxn ang="0">
                  <a:pos x="21" y="351"/>
                </a:cxn>
                <a:cxn ang="0">
                  <a:pos x="15" y="303"/>
                </a:cxn>
                <a:cxn ang="0">
                  <a:pos x="0" y="273"/>
                </a:cxn>
                <a:cxn ang="0">
                  <a:pos x="18" y="231"/>
                </a:cxn>
                <a:cxn ang="0">
                  <a:pos x="21" y="207"/>
                </a:cxn>
                <a:cxn ang="0">
                  <a:pos x="18" y="168"/>
                </a:cxn>
                <a:cxn ang="0">
                  <a:pos x="15" y="135"/>
                </a:cxn>
                <a:cxn ang="0">
                  <a:pos x="24" y="99"/>
                </a:cxn>
                <a:cxn ang="0">
                  <a:pos x="39" y="36"/>
                </a:cxn>
                <a:cxn ang="0">
                  <a:pos x="39" y="3"/>
                </a:cxn>
                <a:cxn ang="0">
                  <a:pos x="90" y="0"/>
                </a:cxn>
                <a:cxn ang="0">
                  <a:pos x="84" y="24"/>
                </a:cxn>
                <a:cxn ang="0">
                  <a:pos x="99" y="96"/>
                </a:cxn>
                <a:cxn ang="0">
                  <a:pos x="114" y="129"/>
                </a:cxn>
                <a:cxn ang="0">
                  <a:pos x="138" y="150"/>
                </a:cxn>
                <a:cxn ang="0">
                  <a:pos x="153" y="168"/>
                </a:cxn>
                <a:cxn ang="0">
                  <a:pos x="162" y="186"/>
                </a:cxn>
                <a:cxn ang="0">
                  <a:pos x="162" y="213"/>
                </a:cxn>
                <a:cxn ang="0">
                  <a:pos x="177" y="231"/>
                </a:cxn>
                <a:cxn ang="0">
                  <a:pos x="198" y="234"/>
                </a:cxn>
                <a:cxn ang="0">
                  <a:pos x="204" y="258"/>
                </a:cxn>
                <a:cxn ang="0">
                  <a:pos x="216" y="294"/>
                </a:cxn>
                <a:cxn ang="0">
                  <a:pos x="225" y="318"/>
                </a:cxn>
                <a:cxn ang="0">
                  <a:pos x="216" y="345"/>
                </a:cxn>
                <a:cxn ang="0">
                  <a:pos x="207" y="363"/>
                </a:cxn>
                <a:cxn ang="0">
                  <a:pos x="204" y="324"/>
                </a:cxn>
                <a:cxn ang="0">
                  <a:pos x="186" y="282"/>
                </a:cxn>
                <a:cxn ang="0">
                  <a:pos x="126" y="267"/>
                </a:cxn>
                <a:cxn ang="0">
                  <a:pos x="105" y="246"/>
                </a:cxn>
                <a:cxn ang="0">
                  <a:pos x="87" y="264"/>
                </a:cxn>
                <a:cxn ang="0">
                  <a:pos x="69" y="294"/>
                </a:cxn>
                <a:cxn ang="0">
                  <a:pos x="63" y="324"/>
                </a:cxn>
                <a:cxn ang="0">
                  <a:pos x="60" y="354"/>
                </a:cxn>
                <a:cxn ang="0">
                  <a:pos x="48" y="381"/>
                </a:cxn>
                <a:cxn ang="0">
                  <a:pos x="45" y="399"/>
                </a:cxn>
              </a:cxnLst>
              <a:rect l="0" t="0" r="r" b="b"/>
              <a:pathLst>
                <a:path w="225" h="399">
                  <a:moveTo>
                    <a:pt x="45" y="399"/>
                  </a:moveTo>
                  <a:lnTo>
                    <a:pt x="21" y="351"/>
                  </a:lnTo>
                  <a:lnTo>
                    <a:pt x="15" y="303"/>
                  </a:lnTo>
                  <a:lnTo>
                    <a:pt x="0" y="273"/>
                  </a:lnTo>
                  <a:lnTo>
                    <a:pt x="18" y="231"/>
                  </a:lnTo>
                  <a:lnTo>
                    <a:pt x="21" y="207"/>
                  </a:lnTo>
                  <a:lnTo>
                    <a:pt x="18" y="168"/>
                  </a:lnTo>
                  <a:lnTo>
                    <a:pt x="15" y="135"/>
                  </a:lnTo>
                  <a:lnTo>
                    <a:pt x="24" y="99"/>
                  </a:lnTo>
                  <a:lnTo>
                    <a:pt x="39" y="36"/>
                  </a:lnTo>
                  <a:lnTo>
                    <a:pt x="39" y="3"/>
                  </a:lnTo>
                  <a:lnTo>
                    <a:pt x="90" y="0"/>
                  </a:lnTo>
                  <a:lnTo>
                    <a:pt x="84" y="24"/>
                  </a:lnTo>
                  <a:lnTo>
                    <a:pt x="99" y="96"/>
                  </a:lnTo>
                  <a:lnTo>
                    <a:pt x="114" y="129"/>
                  </a:lnTo>
                  <a:lnTo>
                    <a:pt x="138" y="150"/>
                  </a:lnTo>
                  <a:lnTo>
                    <a:pt x="153" y="168"/>
                  </a:lnTo>
                  <a:lnTo>
                    <a:pt x="162" y="186"/>
                  </a:lnTo>
                  <a:lnTo>
                    <a:pt x="162" y="213"/>
                  </a:lnTo>
                  <a:lnTo>
                    <a:pt x="177" y="231"/>
                  </a:lnTo>
                  <a:lnTo>
                    <a:pt x="198" y="234"/>
                  </a:lnTo>
                  <a:lnTo>
                    <a:pt x="204" y="258"/>
                  </a:lnTo>
                  <a:lnTo>
                    <a:pt x="216" y="294"/>
                  </a:lnTo>
                  <a:lnTo>
                    <a:pt x="225" y="318"/>
                  </a:lnTo>
                  <a:lnTo>
                    <a:pt x="216" y="345"/>
                  </a:lnTo>
                  <a:lnTo>
                    <a:pt x="207" y="363"/>
                  </a:lnTo>
                  <a:lnTo>
                    <a:pt x="204" y="324"/>
                  </a:lnTo>
                  <a:lnTo>
                    <a:pt x="186" y="282"/>
                  </a:lnTo>
                  <a:lnTo>
                    <a:pt x="126" y="267"/>
                  </a:lnTo>
                  <a:lnTo>
                    <a:pt x="105" y="246"/>
                  </a:lnTo>
                  <a:lnTo>
                    <a:pt x="87" y="264"/>
                  </a:lnTo>
                  <a:lnTo>
                    <a:pt x="69" y="294"/>
                  </a:lnTo>
                  <a:lnTo>
                    <a:pt x="63" y="324"/>
                  </a:lnTo>
                  <a:lnTo>
                    <a:pt x="60" y="354"/>
                  </a:lnTo>
                  <a:lnTo>
                    <a:pt x="48" y="381"/>
                  </a:lnTo>
                  <a:lnTo>
                    <a:pt x="45" y="39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  <p:sp>
          <p:nvSpPr>
            <p:cNvPr id="2093" name="その他"/>
            <p:cNvSpPr>
              <a:spLocks/>
            </p:cNvSpPr>
            <p:nvPr/>
          </p:nvSpPr>
          <p:spPr bwMode="auto">
            <a:xfrm>
              <a:off x="4130" y="216"/>
              <a:ext cx="116" cy="12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30" y="75"/>
                </a:cxn>
                <a:cxn ang="0">
                  <a:pos x="111" y="0"/>
                </a:cxn>
                <a:cxn ang="0">
                  <a:pos x="105" y="42"/>
                </a:cxn>
                <a:cxn ang="0">
                  <a:pos x="24" y="123"/>
                </a:cxn>
                <a:cxn ang="0">
                  <a:pos x="0" y="120"/>
                </a:cxn>
              </a:cxnLst>
              <a:rect l="0" t="0" r="r" b="b"/>
              <a:pathLst>
                <a:path w="116" h="123">
                  <a:moveTo>
                    <a:pt x="0" y="120"/>
                  </a:moveTo>
                  <a:cubicBezTo>
                    <a:pt x="9" y="94"/>
                    <a:pt x="14" y="99"/>
                    <a:pt x="30" y="75"/>
                  </a:cubicBezTo>
                  <a:cubicBezTo>
                    <a:pt x="54" y="38"/>
                    <a:pt x="62" y="8"/>
                    <a:pt x="111" y="0"/>
                  </a:cubicBezTo>
                  <a:cubicBezTo>
                    <a:pt x="116" y="15"/>
                    <a:pt x="110" y="27"/>
                    <a:pt x="105" y="42"/>
                  </a:cubicBezTo>
                  <a:cubicBezTo>
                    <a:pt x="91" y="84"/>
                    <a:pt x="58" y="100"/>
                    <a:pt x="24" y="123"/>
                  </a:cubicBezTo>
                  <a:cubicBezTo>
                    <a:pt x="16" y="122"/>
                    <a:pt x="0" y="120"/>
                    <a:pt x="0" y="12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/>
            </a:p>
          </p:txBody>
        </p:sp>
      </p:grp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98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1F0653C-08BC-4241-8410-1BA11E0D69C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3E42537-53A6-4107-9C07-F7309DB82BC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872208"/>
          </a:xfrm>
        </p:spPr>
        <p:txBody>
          <a:bodyPr/>
          <a:lstStyle/>
          <a:p>
            <a:r>
              <a:rPr lang="ja-JP" altLang="en-US" sz="4000" b="1" dirty="0" smtClean="0">
                <a:solidFill>
                  <a:schemeClr val="tx1"/>
                </a:solidFill>
              </a:rPr>
              <a:t>チェーンストアと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CO2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冷媒</a:t>
            </a:r>
            <a:r>
              <a:rPr lang="en-US" altLang="ja-JP" sz="4000" b="1" dirty="0" smtClean="0">
                <a:solidFill>
                  <a:schemeClr val="tx1"/>
                </a:solidFill>
              </a:rPr>
              <a:t/>
            </a:r>
            <a:br>
              <a:rPr lang="en-US" altLang="ja-JP" sz="4000" b="1" dirty="0" smtClean="0">
                <a:solidFill>
                  <a:schemeClr val="tx1"/>
                </a:solidFill>
              </a:rPr>
            </a:br>
            <a:r>
              <a:rPr lang="ja-JP" altLang="en-US" sz="4000" b="1" dirty="0" smtClean="0"/>
              <a:t>冷蔵冷凍機器について</a:t>
            </a:r>
            <a:endParaRPr kumimoji="1" lang="ja-JP" altLang="en-US" sz="4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5" name="Picture 5" descr="C:\Users\202.D_JCA\Desktop\田沢\desk\協会ロゴdate200805\JCAロゴ黒フル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113" y="5013176"/>
            <a:ext cx="4957199" cy="69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3000" dirty="0" smtClean="0">
                <a:solidFill>
                  <a:schemeClr val="tx1"/>
                </a:solidFill>
              </a:rPr>
              <a:t>日本チェーンストア協会の概要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1238"/>
            <a:ext cx="86868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１．設　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　　昭和４２年（１９６７年）８月２日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ja-JP" altLang="en-US" sz="1600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２．目　的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　　チェーンストアの健全な発展と普及を図ることにより、小売業の経営の改善を通じて、わが国流通機構の合理化、近代化を促進するとともに、国民生活の向上に寄与する。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ja-JP" altLang="en-US" sz="1600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３．会員資格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○通常会員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　・チェーンストアを営む小売業法人であって、１１店舗以上 または年商１０億円以上のもの。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　・チェーンストア事業を営む小売業法人を直接の子会社に持つ持株会社。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○賛助会員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　 協会の趣旨に賛同し、これに協力する者。 ただし、賛助会員の中から常任理事会の推薦を得る</a:t>
            </a:r>
            <a:endParaRPr lang="en-US" altLang="ja-JP" sz="1600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　 等して特別賛助会員とすることができる。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ja-JP" altLang="en-US" sz="1600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４．会員企業数（</a:t>
            </a:r>
            <a:r>
              <a:rPr lang="en-US" altLang="ja-JP" sz="1600" dirty="0" smtClean="0">
                <a:solidFill>
                  <a:srgbClr val="003300"/>
                </a:solidFill>
              </a:rPr>
              <a:t>2016</a:t>
            </a:r>
            <a:r>
              <a:rPr lang="ja-JP" altLang="en-US" sz="1600" dirty="0" smtClean="0">
                <a:solidFill>
                  <a:srgbClr val="003300"/>
                </a:solidFill>
              </a:rPr>
              <a:t>年</a:t>
            </a:r>
            <a:r>
              <a:rPr lang="en-US" altLang="ja-JP" sz="1600" dirty="0" smtClean="0">
                <a:solidFill>
                  <a:srgbClr val="003300"/>
                </a:solidFill>
              </a:rPr>
              <a:t>5</a:t>
            </a:r>
            <a:r>
              <a:rPr lang="ja-JP" altLang="en-US" sz="1600" dirty="0" smtClean="0">
                <a:solidFill>
                  <a:srgbClr val="003300"/>
                </a:solidFill>
              </a:rPr>
              <a:t>月現在）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○通常会員　　　　　　５７社</a:t>
            </a:r>
            <a:endParaRPr lang="en-US" altLang="ja-JP" sz="1600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○特別賛助会員　　　２０社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○賛助会員　　　　　４３３社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ja-JP" altLang="en-US" sz="1600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５．会員企業売上高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1600" dirty="0" smtClean="0">
                <a:solidFill>
                  <a:srgbClr val="003300"/>
                </a:solidFill>
              </a:rPr>
              <a:t>　　</a:t>
            </a:r>
            <a:r>
              <a:rPr lang="en-US" altLang="ja-JP" sz="1600" dirty="0" smtClean="0">
                <a:solidFill>
                  <a:srgbClr val="003300"/>
                </a:solidFill>
              </a:rPr>
              <a:t>13</a:t>
            </a:r>
            <a:r>
              <a:rPr lang="ja-JP" altLang="en-US" sz="1600" dirty="0" smtClean="0">
                <a:solidFill>
                  <a:srgbClr val="003300"/>
                </a:solidFill>
              </a:rPr>
              <a:t>兆</a:t>
            </a:r>
            <a:r>
              <a:rPr lang="en-US" altLang="ja-JP" sz="1600" dirty="0" smtClean="0">
                <a:solidFill>
                  <a:srgbClr val="003300"/>
                </a:solidFill>
              </a:rPr>
              <a:t>1,842</a:t>
            </a:r>
            <a:r>
              <a:rPr lang="ja-JP" altLang="en-US" sz="1600" dirty="0" smtClean="0">
                <a:solidFill>
                  <a:srgbClr val="003300"/>
                </a:solidFill>
              </a:rPr>
              <a:t>億円（</a:t>
            </a:r>
            <a:r>
              <a:rPr lang="en-US" altLang="ja-JP" sz="1600" dirty="0" smtClean="0">
                <a:solidFill>
                  <a:srgbClr val="003300"/>
                </a:solidFill>
              </a:rPr>
              <a:t>2015</a:t>
            </a:r>
            <a:r>
              <a:rPr lang="ja-JP" altLang="en-US" sz="1600" dirty="0" smtClean="0">
                <a:solidFill>
                  <a:srgbClr val="003300"/>
                </a:solidFill>
              </a:rPr>
              <a:t>年</a:t>
            </a:r>
            <a:r>
              <a:rPr lang="en-US" altLang="ja-JP" sz="1600" dirty="0" smtClean="0">
                <a:solidFill>
                  <a:srgbClr val="003300"/>
                </a:solidFill>
              </a:rPr>
              <a:t>4</a:t>
            </a:r>
            <a:r>
              <a:rPr lang="ja-JP" altLang="en-US" sz="1600" dirty="0" smtClean="0">
                <a:solidFill>
                  <a:srgbClr val="003300"/>
                </a:solidFill>
              </a:rPr>
              <a:t>月～</a:t>
            </a:r>
            <a:r>
              <a:rPr lang="en-US" altLang="ja-JP" sz="1600" dirty="0" smtClean="0">
                <a:solidFill>
                  <a:srgbClr val="003300"/>
                </a:solidFill>
              </a:rPr>
              <a:t>2016</a:t>
            </a:r>
            <a:r>
              <a:rPr lang="ja-JP" altLang="en-US" sz="1600" dirty="0" smtClean="0">
                <a:solidFill>
                  <a:srgbClr val="003300"/>
                </a:solidFill>
              </a:rPr>
              <a:t>年</a:t>
            </a:r>
            <a:r>
              <a:rPr lang="en-US" altLang="ja-JP" sz="1600" dirty="0" smtClean="0">
                <a:solidFill>
                  <a:srgbClr val="003300"/>
                </a:solidFill>
              </a:rPr>
              <a:t>3</a:t>
            </a:r>
            <a:r>
              <a:rPr lang="ja-JP" altLang="en-US" sz="1600" dirty="0" smtClean="0">
                <a:solidFill>
                  <a:srgbClr val="003300"/>
                </a:solidFill>
              </a:rPr>
              <a:t>月度）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ja-JP" altLang="en-US" sz="2000" dirty="0" smtClean="0">
              <a:solidFill>
                <a:srgbClr val="003300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98E31-C5EC-439A-8329-ACC05F5C1FF7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kumimoji="1" lang="ja-JP" alt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日本チェーンストア協会の低炭素社会実行計画</a:t>
            </a:r>
            <a:endParaRPr kumimoji="1" lang="ja-JP" alt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936104"/>
          </a:xfrm>
        </p:spPr>
        <p:txBody>
          <a:bodyPr/>
          <a:lstStyle/>
          <a:p>
            <a:pPr>
              <a:buNone/>
            </a:pPr>
            <a:r>
              <a:rPr lang="ja-JP" altLang="en-US" sz="1200" b="1" dirty="0" smtClean="0"/>
              <a:t>日本チェーンストア協会の温室効果ガス排出抑制のための目標</a:t>
            </a:r>
            <a:br>
              <a:rPr lang="ja-JP" altLang="en-US" sz="1200" b="1" dirty="0" smtClean="0"/>
            </a:br>
            <a:r>
              <a:rPr lang="ja-JP" altLang="en-US" sz="1200" b="1" dirty="0" smtClean="0"/>
              <a:t>＝エネルギー消費原単位において、平成</a:t>
            </a:r>
            <a:r>
              <a:rPr lang="en-US" altLang="ja-JP" sz="1200" b="1" dirty="0" smtClean="0"/>
              <a:t>32</a:t>
            </a:r>
            <a:r>
              <a:rPr lang="ja-JP" altLang="en-US" sz="1200" b="1" dirty="0" smtClean="0"/>
              <a:t>年度（</a:t>
            </a:r>
            <a:r>
              <a:rPr lang="en-US" altLang="ja-JP" sz="1200" b="1" dirty="0" smtClean="0"/>
              <a:t>2020</a:t>
            </a:r>
            <a:r>
              <a:rPr lang="ja-JP" altLang="en-US" sz="1200" b="1" dirty="0" smtClean="0"/>
              <a:t>年度）に基準年度比</a:t>
            </a:r>
            <a:r>
              <a:rPr lang="en-US" altLang="ja-JP" sz="1200" b="1" dirty="0" smtClean="0"/>
              <a:t>24</a:t>
            </a:r>
            <a:r>
              <a:rPr lang="ja-JP" altLang="en-US" sz="1200" b="1" dirty="0" smtClean="0"/>
              <a:t>％削減すること</a:t>
            </a:r>
          </a:p>
          <a:p>
            <a:pPr>
              <a:buNone/>
            </a:pPr>
            <a:r>
              <a:rPr lang="ja-JP" altLang="en-US" sz="1200" b="1" dirty="0" smtClean="0"/>
              <a:t>（基準年度＝平成</a:t>
            </a:r>
            <a:r>
              <a:rPr lang="en-US" altLang="ja-JP" sz="1200" b="1" dirty="0" smtClean="0"/>
              <a:t>8</a:t>
            </a:r>
            <a:r>
              <a:rPr lang="ja-JP" altLang="en-US" sz="1200" b="1" dirty="0" smtClean="0"/>
              <a:t>年度（</a:t>
            </a:r>
            <a:r>
              <a:rPr lang="en-US" altLang="ja-JP" sz="1200" b="1" dirty="0" smtClean="0"/>
              <a:t>1996</a:t>
            </a:r>
            <a:r>
              <a:rPr lang="ja-JP" altLang="en-US" sz="1200" b="1" dirty="0" smtClean="0"/>
              <a:t>年度）</a:t>
            </a:r>
            <a:r>
              <a:rPr lang="en-US" altLang="ja-JP" sz="1200" b="1" dirty="0" smtClean="0"/>
              <a:t>0.118kwh/m2</a:t>
            </a:r>
            <a:r>
              <a:rPr lang="ja-JP" altLang="en-US" sz="1200" b="1" dirty="0" smtClean="0"/>
              <a:t>･</a:t>
            </a:r>
            <a:r>
              <a:rPr lang="en-US" altLang="ja-JP" sz="1200" b="1" dirty="0" smtClean="0"/>
              <a:t>h</a:t>
            </a:r>
            <a:r>
              <a:rPr lang="ja-JP" altLang="en-US" sz="1200" b="1" dirty="0" smtClean="0"/>
              <a:t>に対して、平成</a:t>
            </a:r>
            <a:r>
              <a:rPr lang="en-US" altLang="ja-JP" sz="1200" b="1" dirty="0" smtClean="0"/>
              <a:t>32</a:t>
            </a:r>
            <a:r>
              <a:rPr lang="ja-JP" altLang="en-US" sz="1200" b="1" dirty="0" smtClean="0"/>
              <a:t>年度（</a:t>
            </a:r>
            <a:r>
              <a:rPr lang="en-US" altLang="ja-JP" sz="1200" b="1" dirty="0" smtClean="0"/>
              <a:t>2020</a:t>
            </a:r>
            <a:r>
              <a:rPr lang="ja-JP" altLang="en-US" sz="1200" b="1" dirty="0" smtClean="0"/>
              <a:t>年度）に</a:t>
            </a:r>
            <a:r>
              <a:rPr lang="en-US" altLang="ja-JP" sz="1200" b="1" dirty="0" smtClean="0"/>
              <a:t>0.0897 </a:t>
            </a:r>
            <a:r>
              <a:rPr lang="en-US" altLang="ja-JP" sz="1200" b="1" dirty="0" err="1" smtClean="0"/>
              <a:t>kwh</a:t>
            </a:r>
            <a:r>
              <a:rPr lang="en-US" altLang="ja-JP" sz="1200" b="1" dirty="0" smtClean="0"/>
              <a:t>/m2</a:t>
            </a:r>
            <a:r>
              <a:rPr lang="ja-JP" altLang="en-US" sz="1200" b="1" dirty="0" smtClean="0"/>
              <a:t>･</a:t>
            </a:r>
            <a:r>
              <a:rPr lang="en-US" altLang="ja-JP" sz="1200" b="1" dirty="0" smtClean="0"/>
              <a:t>h</a:t>
            </a:r>
            <a:r>
              <a:rPr lang="ja-JP" altLang="en-US" sz="1200" b="1" dirty="0" smtClean="0"/>
              <a:t>を達成すること、エネルギー消費原単位は電力使用量</a:t>
            </a:r>
            <a:r>
              <a:rPr lang="en-US" altLang="ja-JP" sz="1200" b="1" dirty="0" err="1" smtClean="0"/>
              <a:t>kwh</a:t>
            </a:r>
            <a:r>
              <a:rPr lang="en-US" altLang="ja-JP" sz="1200" b="1" dirty="0" smtClean="0"/>
              <a:t>÷</a:t>
            </a:r>
            <a:r>
              <a:rPr lang="ja-JP" altLang="en-US" sz="1200" b="1" dirty="0" smtClean="0"/>
              <a:t>（延床面積</a:t>
            </a:r>
            <a:r>
              <a:rPr lang="en-US" altLang="ja-JP" sz="1200" b="1" dirty="0" smtClean="0"/>
              <a:t>m2×</a:t>
            </a:r>
            <a:r>
              <a:rPr lang="ja-JP" altLang="en-US" sz="1200" b="1" dirty="0" smtClean="0"/>
              <a:t>営業時間</a:t>
            </a:r>
            <a:r>
              <a:rPr lang="en-US" altLang="ja-JP" sz="1200" b="1" dirty="0" smtClean="0"/>
              <a:t>h</a:t>
            </a:r>
            <a:r>
              <a:rPr lang="ja-JP" altLang="en-US" sz="1200" b="1" dirty="0" err="1" smtClean="0"/>
              <a:t>で算</a:t>
            </a:r>
            <a:r>
              <a:rPr lang="ja-JP" altLang="en-US" sz="1200" b="1" dirty="0" smtClean="0"/>
              <a:t>出））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05273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CO2</a:t>
            </a:r>
            <a:r>
              <a:rPr lang="ja-JP" altLang="en-US" sz="1400" dirty="0" smtClean="0"/>
              <a:t>等の温室効果ガスの排出を抑制するためには、会員企業における電力などのエネルギー消費を削減することが効果的であると考え、「エネルギー消費原単位での改善」を地球温暖化防止のための目標として掲げて取り組んでいます。特に、平成</a:t>
            </a:r>
            <a:r>
              <a:rPr lang="en-US" altLang="ja-JP" sz="1400" dirty="0" smtClean="0"/>
              <a:t>27</a:t>
            </a:r>
            <a:r>
              <a:rPr lang="ja-JP" altLang="en-US" sz="1400" dirty="0" smtClean="0"/>
              <a:t>年（</a:t>
            </a:r>
            <a:r>
              <a:rPr lang="en-US" altLang="ja-JP" sz="1400" dirty="0" smtClean="0"/>
              <a:t>2015</a:t>
            </a:r>
            <a:r>
              <a:rPr lang="ja-JP" altLang="en-US" sz="1400" dirty="0" smtClean="0"/>
              <a:t>年）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月には、「チェーンストア業界における</a:t>
            </a:r>
            <a:r>
              <a:rPr lang="en-US" altLang="ja-JP" sz="1400" dirty="0" smtClean="0"/>
              <a:t>2020</a:t>
            </a:r>
            <a:r>
              <a:rPr lang="ja-JP" altLang="en-US" sz="1400" dirty="0" smtClean="0"/>
              <a:t>年度以降の</a:t>
            </a:r>
            <a:r>
              <a:rPr lang="en-US" altLang="ja-JP" sz="1400" dirty="0" smtClean="0"/>
              <a:t>『</a:t>
            </a:r>
            <a:r>
              <a:rPr lang="ja-JP" altLang="en-US" sz="1400" dirty="0" smtClean="0"/>
              <a:t>低炭素社会実行計画</a:t>
            </a:r>
            <a:r>
              <a:rPr lang="en-US" altLang="ja-JP" sz="1400" dirty="0" smtClean="0"/>
              <a:t>』</a:t>
            </a:r>
            <a:r>
              <a:rPr lang="ja-JP" altLang="en-US" sz="1400" dirty="0" smtClean="0"/>
              <a:t>」を策定してさらに実効ある取り組みを推進することとしています。</a:t>
            </a:r>
            <a:endParaRPr kumimoji="1" lang="ja-JP" altLang="en-US" sz="1400" dirty="0"/>
          </a:p>
        </p:txBody>
      </p:sp>
      <p:pic>
        <p:nvPicPr>
          <p:cNvPr id="7170" name="Picture 2" descr="エネルギー消費原単位の推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67171"/>
            <a:ext cx="5904656" cy="3358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kumimoji="1" lang="ja-JP" alt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フロン排出抑制法における冷媒の</a:t>
            </a:r>
            <a:r>
              <a:rPr kumimoji="1" lang="en-US" altLang="ja-JP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GWP</a:t>
            </a:r>
            <a:r>
              <a:rPr kumimoji="1" lang="ja-JP" alt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目標値</a:t>
            </a:r>
            <a:endParaRPr kumimoji="1" lang="ja-JP" alt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0" y="5589240"/>
            <a:ext cx="3888432" cy="360040"/>
          </a:xfrm>
        </p:spPr>
        <p:txBody>
          <a:bodyPr/>
          <a:lstStyle/>
          <a:p>
            <a:pPr>
              <a:buNone/>
            </a:pPr>
            <a:r>
              <a:rPr lang="ja-JP" altLang="en-US" sz="1600" dirty="0" smtClean="0"/>
              <a:t>＊フロン排出抑制法概要パンフレットより</a:t>
            </a:r>
            <a:endParaRPr kumimoji="1" lang="ja-JP" altLang="en-US" sz="1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5556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会員企業における</a:t>
            </a:r>
            <a:r>
              <a:rPr kumimoji="1" lang="en-US" altLang="ja-JP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r>
              <a:rPr kumimoji="1" lang="ja-JP" alt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冷媒冷凍冷蔵機器の導入状況</a:t>
            </a:r>
            <a:endParaRPr kumimoji="1" lang="ja-JP" altLang="en-US" sz="3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484984"/>
          </a:xfrm>
        </p:spPr>
        <p:txBody>
          <a:bodyPr/>
          <a:lstStyle/>
          <a:p>
            <a:pPr>
              <a:buNone/>
            </a:pPr>
            <a:r>
              <a:rPr kumimoji="1" lang="ja-JP" altLang="en-US" sz="2400" dirty="0" smtClean="0"/>
              <a:t>●会員企業</a:t>
            </a:r>
            <a:r>
              <a:rPr kumimoji="1" lang="en-US" altLang="ja-JP" sz="2400" dirty="0" smtClean="0"/>
              <a:t>57</a:t>
            </a:r>
            <a:r>
              <a:rPr kumimoji="1" lang="ja-JP" altLang="en-US" sz="2400" dirty="0" smtClean="0"/>
              <a:t>社中</a:t>
            </a:r>
            <a:r>
              <a:rPr kumimoji="1" lang="en-US" altLang="ja-JP" sz="2400" dirty="0" smtClean="0"/>
              <a:t>13</a:t>
            </a:r>
            <a:r>
              <a:rPr kumimoji="1" lang="ja-JP" altLang="en-US" sz="2400" dirty="0" smtClean="0"/>
              <a:t>社で</a:t>
            </a:r>
            <a:r>
              <a:rPr kumimoji="1" lang="en-US" altLang="ja-JP" sz="2400" dirty="0" smtClean="0"/>
              <a:t>CO2</a:t>
            </a:r>
            <a:r>
              <a:rPr kumimoji="1" lang="ja-JP" altLang="en-US" sz="2400" dirty="0" smtClean="0"/>
              <a:t>冷媒冷凍冷蔵機器導入の実績あり。</a:t>
            </a:r>
            <a:r>
              <a:rPr kumimoji="1" lang="ja-JP" altLang="en-US" sz="1600" dirty="0" smtClean="0"/>
              <a:t>（パナソニック㈱での導入実績）</a:t>
            </a:r>
            <a:endParaRPr kumimoji="1" lang="en-US" altLang="ja-JP" sz="16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　　　　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CO2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冷媒の冷凍冷蔵機器が広がる要件がある？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下矢印 4"/>
          <p:cNvSpPr/>
          <p:nvPr/>
        </p:nvSpPr>
        <p:spPr bwMode="auto">
          <a:xfrm>
            <a:off x="3779912" y="2996952"/>
            <a:ext cx="1728192" cy="648072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206\Desktop\渡辺\CAHHVAN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861" y="2708920"/>
            <a:ext cx="1273555" cy="22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r>
              <a:rPr kumimoji="1" lang="ja-JP" alt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冷媒冷蔵冷凍機器が広がらない理由</a:t>
            </a:r>
            <a:endParaRPr kumimoji="1" lang="ja-JP" alt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sz="2400" dirty="0" smtClean="0"/>
              <a:t>１．高圧ガス保安法による規制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　・圧縮機の出力が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冷凍トン以上の機器は</a:t>
            </a:r>
            <a:r>
              <a:rPr kumimoji="1" lang="en-US" altLang="ja-JP" sz="2400" dirty="0" smtClean="0"/>
              <a:t>『</a:t>
            </a:r>
            <a:r>
              <a:rPr kumimoji="1" lang="ja-JP" altLang="en-US" sz="2400" dirty="0" smtClean="0"/>
              <a:t>第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種製造</a:t>
            </a:r>
            <a:r>
              <a:rPr kumimoji="1" lang="en-US" altLang="ja-JP" sz="2400" dirty="0" smtClean="0"/>
              <a:t>』</a:t>
            </a:r>
            <a:r>
              <a:rPr kumimoji="1" lang="ja-JP" altLang="en-US" sz="2400" dirty="0" smtClean="0"/>
              <a:t>機器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　　⇒機器使用時に届出や点検などの負担</a:t>
            </a: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２．冷媒に関する政府方針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　・なるべく機器にかかるコスト負担を減らしたい</a:t>
            </a: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３．機器導入におけるコスト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　・導入における初期費用が高い</a:t>
            </a:r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780" y="4590951"/>
            <a:ext cx="190658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355976" y="6021288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画像は参考です。</a:t>
            </a:r>
            <a:r>
              <a:rPr kumimoji="1" lang="en-US" altLang="ja-JP" sz="1400" dirty="0" smtClean="0"/>
              <a:t>CO2</a:t>
            </a:r>
            <a:r>
              <a:rPr kumimoji="1" lang="ja-JP" altLang="en-US" sz="1400" dirty="0" smtClean="0"/>
              <a:t>冷媒機器ではありません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r>
              <a:rPr kumimoji="1" lang="ja-JP" alt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冷媒冷蔵冷凍機器が広がるには</a:t>
            </a:r>
            <a:endParaRPr kumimoji="1" lang="ja-JP" alt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sz="2800" dirty="0" smtClean="0"/>
              <a:t>１．政府へのお願い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　　・高圧ガス保安法の規制緩和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　　・冷媒に関する政府方針の決定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２．メーカーへのお願い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　　・機器導入におけるコストダウン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195" y="4077072"/>
            <a:ext cx="2406221" cy="17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72000" y="594928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画像は参考です。</a:t>
            </a:r>
            <a:r>
              <a:rPr kumimoji="1" lang="en-US" altLang="ja-JP" sz="1400" dirty="0" smtClean="0"/>
              <a:t>CO2</a:t>
            </a:r>
            <a:r>
              <a:rPr kumimoji="1" lang="ja-JP" altLang="en-US" sz="1400" dirty="0" smtClean="0"/>
              <a:t>冷媒機器ではありません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90862"/>
            <a:ext cx="8229600" cy="922114"/>
          </a:xfrm>
        </p:spPr>
        <p:txBody>
          <a:bodyPr/>
          <a:lstStyle/>
          <a:p>
            <a:r>
              <a:rPr kumimoji="0" lang="ja-JP" altLang="en-US" dirty="0" smtClean="0"/>
              <a:t>ご静聴ありがとうございました</a:t>
            </a:r>
            <a:r>
              <a:rPr kumimoji="0" lang="ja-JP" altLang="en-US" sz="3600" dirty="0" smtClean="0"/>
              <a:t/>
            </a:r>
            <a:br>
              <a:rPr kumimoji="0" lang="ja-JP" altLang="en-US" sz="3600" dirty="0" smtClean="0"/>
            </a:b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5B3F-887E-4AD0-9BD8-E5B7C024F8C4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6375" y="5085184"/>
            <a:ext cx="61944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0" lang="ja-JP" altLang="en-US" sz="2300" dirty="0"/>
          </a:p>
          <a:p>
            <a:pPr algn="ctr">
              <a:spcBef>
                <a:spcPct val="50000"/>
              </a:spcBef>
            </a:pPr>
            <a:r>
              <a:rPr kumimoji="0" lang="en-US" altLang="ja-JP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http://www.jcsa.gr.jp/</a:t>
            </a:r>
          </a:p>
        </p:txBody>
      </p:sp>
      <p:pic>
        <p:nvPicPr>
          <p:cNvPr id="6" name="Picture 6" descr="C:\Users\202.D_JCA\Desktop\田沢\desk\協会ロゴdate200805\JCAロゴ黒フル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75" y="5038725"/>
            <a:ext cx="48021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region">
  <a:themeElements>
    <a:clrScheme name="jregion 2">
      <a:dk1>
        <a:srgbClr val="003366"/>
      </a:dk1>
      <a:lt1>
        <a:srgbClr val="BAD3D6"/>
      </a:lt1>
      <a:dk2>
        <a:srgbClr val="006699"/>
      </a:dk2>
      <a:lt2>
        <a:srgbClr val="79A9AF"/>
      </a:lt2>
      <a:accent1>
        <a:srgbClr val="A8D39B"/>
      </a:accent1>
      <a:accent2>
        <a:srgbClr val="B7A2E2"/>
      </a:accent2>
      <a:accent3>
        <a:srgbClr val="D9E6E8"/>
      </a:accent3>
      <a:accent4>
        <a:srgbClr val="002A56"/>
      </a:accent4>
      <a:accent5>
        <a:srgbClr val="D1E6CB"/>
      </a:accent5>
      <a:accent6>
        <a:srgbClr val="A692CD"/>
      </a:accent6>
      <a:hlink>
        <a:srgbClr val="CCCCFF"/>
      </a:hlink>
      <a:folHlink>
        <a:srgbClr val="E2EDEE"/>
      </a:folHlink>
    </a:clrScheme>
    <a:fontScheme name="jreg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jregion 1">
        <a:dk1>
          <a:srgbClr val="003366"/>
        </a:dk1>
        <a:lt1>
          <a:srgbClr val="A9CEDB"/>
        </a:lt1>
        <a:dk2>
          <a:srgbClr val="006699"/>
        </a:dk2>
        <a:lt2>
          <a:srgbClr val="FFFFFF"/>
        </a:lt2>
        <a:accent1>
          <a:srgbClr val="3E7C4E"/>
        </a:accent1>
        <a:accent2>
          <a:srgbClr val="977949"/>
        </a:accent2>
        <a:accent3>
          <a:srgbClr val="AAB8CA"/>
        </a:accent3>
        <a:accent4>
          <a:srgbClr val="90B0BB"/>
        </a:accent4>
        <a:accent5>
          <a:srgbClr val="AFBFB2"/>
        </a:accent5>
        <a:accent6>
          <a:srgbClr val="886D41"/>
        </a:accent6>
        <a:hlink>
          <a:srgbClr val="9A6FAB"/>
        </a:hlink>
        <a:folHlink>
          <a:srgbClr val="B8667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egion 2">
        <a:dk1>
          <a:srgbClr val="003366"/>
        </a:dk1>
        <a:lt1>
          <a:srgbClr val="BAD3D6"/>
        </a:lt1>
        <a:dk2>
          <a:srgbClr val="006699"/>
        </a:dk2>
        <a:lt2>
          <a:srgbClr val="79A9AF"/>
        </a:lt2>
        <a:accent1>
          <a:srgbClr val="A8D39B"/>
        </a:accent1>
        <a:accent2>
          <a:srgbClr val="B7A2E2"/>
        </a:accent2>
        <a:accent3>
          <a:srgbClr val="D9E6E8"/>
        </a:accent3>
        <a:accent4>
          <a:srgbClr val="002A56"/>
        </a:accent4>
        <a:accent5>
          <a:srgbClr val="D1E6CB"/>
        </a:accent5>
        <a:accent6>
          <a:srgbClr val="A692CD"/>
        </a:accent6>
        <a:hlink>
          <a:srgbClr val="CCCCFF"/>
        </a:hlink>
        <a:folHlink>
          <a:srgbClr val="E2ED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4">
        <a:dk1>
          <a:srgbClr val="00403A"/>
        </a:dk1>
        <a:lt1>
          <a:srgbClr val="00B7A5"/>
        </a:lt1>
        <a:dk2>
          <a:srgbClr val="FFFFFF"/>
        </a:dk2>
        <a:lt2>
          <a:srgbClr val="009082"/>
        </a:lt2>
        <a:accent1>
          <a:srgbClr val="84D2C1"/>
        </a:accent1>
        <a:accent2>
          <a:srgbClr val="B79A6B"/>
        </a:accent2>
        <a:accent3>
          <a:srgbClr val="AAD8CF"/>
        </a:accent3>
        <a:accent4>
          <a:srgbClr val="003530"/>
        </a:accent4>
        <a:accent5>
          <a:srgbClr val="C2E5DD"/>
        </a:accent5>
        <a:accent6>
          <a:srgbClr val="A68B60"/>
        </a:accent6>
        <a:hlink>
          <a:srgbClr val="AE8CBC"/>
        </a:hlink>
        <a:folHlink>
          <a:srgbClr val="CB8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5">
        <a:dk1>
          <a:srgbClr val="000000"/>
        </a:dk1>
        <a:lt1>
          <a:srgbClr val="0066CC"/>
        </a:lt1>
        <a:dk2>
          <a:srgbClr val="000000"/>
        </a:dk2>
        <a:lt2>
          <a:srgbClr val="0050A0"/>
        </a:lt2>
        <a:accent1>
          <a:srgbClr val="3399FF"/>
        </a:accent1>
        <a:accent2>
          <a:srgbClr val="99FFCC"/>
        </a:accent2>
        <a:accent3>
          <a:srgbClr val="AAB8E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egion 6">
        <a:dk1>
          <a:srgbClr val="000000"/>
        </a:dk1>
        <a:lt1>
          <a:srgbClr val="FFFFFF"/>
        </a:lt1>
        <a:dk2>
          <a:srgbClr val="3C3B1D"/>
        </a:dk2>
        <a:lt2>
          <a:srgbClr val="D3D2B9"/>
        </a:lt2>
        <a:accent1>
          <a:srgbClr val="FF9966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B9B900"/>
        </a:accent6>
        <a:hlink>
          <a:srgbClr val="66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_B24_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12845</TotalTime>
  <Pages>0</Pages>
  <Words>265</Words>
  <Characters>0</Characters>
  <Application>Microsoft Macintosh PowerPoint</Application>
  <DocSecurity>0</DocSecurity>
  <PresentationFormat>On-screen Show (4:3)</PresentationFormat>
  <Lines>0</Lines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標準デザイン</vt:lpstr>
      <vt:lpstr>jregion</vt:lpstr>
      <vt:lpstr>tem_B26_a</vt:lpstr>
      <vt:lpstr>tem_B24_b</vt:lpstr>
      <vt:lpstr>チェーンストアとCO2冷媒 冷蔵冷凍機器について</vt:lpstr>
      <vt:lpstr>日本チェーンストア協会の概要</vt:lpstr>
      <vt:lpstr>日本チェーンストア協会の低炭素社会実行計画</vt:lpstr>
      <vt:lpstr>フロン排出抑制法における冷媒のGWP目標値</vt:lpstr>
      <vt:lpstr>会員企業におけるCO2冷媒冷凍冷蔵機器の導入状況</vt:lpstr>
      <vt:lpstr>CO2冷媒冷蔵冷凍機器が広がらない理由</vt:lpstr>
      <vt:lpstr>CO2冷媒冷蔵冷凍機器が広がるには</vt:lpstr>
      <vt:lpstr>ご静聴ありがとうございました </vt:lpstr>
    </vt:vector>
  </TitlesOfParts>
  <Company>日本チェーンストア協会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ﾁｪｰﾝｽﾄｱの環境への取組み</dc:title>
  <dc:creator>日本チェーンストア協会</dc:creator>
  <cp:lastModifiedBy>Rena Okabe</cp:lastModifiedBy>
  <cp:revision>176</cp:revision>
  <cp:lastPrinted>1899-12-30T00:00:00Z</cp:lastPrinted>
  <dcterms:created xsi:type="dcterms:W3CDTF">2007-11-14T01:17:20Z</dcterms:created>
  <dcterms:modified xsi:type="dcterms:W3CDTF">2016-06-06T05:15:26Z</dcterms:modified>
</cp:coreProperties>
</file>