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66" r:id="rId1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03336-4D46-41AB-B1A9-D81759D8EC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820B277-3B54-4A10-B7C8-3F5AC0925B6A}">
      <dgm:prSet phldrT="[テキスト]"/>
      <dgm:spPr/>
      <dgm:t>
        <a:bodyPr/>
        <a:lstStyle/>
        <a:p>
          <a:r>
            <a:rPr kumimoji="1" lang="ja-JP" altLang="en-US" b="1" dirty="0" smtClean="0"/>
            <a:t>フロン規制の波（モントリオール議定書、Ｇ７環境大臣会合）</a:t>
          </a:r>
          <a:endParaRPr kumimoji="1" lang="ja-JP" altLang="en-US" b="1" dirty="0"/>
        </a:p>
      </dgm:t>
    </dgm:pt>
    <dgm:pt modelId="{7C023639-493E-41E8-8252-B8A620F6588A}" type="parTrans" cxnId="{30FF33B2-D3FF-4AB2-B893-CF0800293CFF}">
      <dgm:prSet/>
      <dgm:spPr/>
      <dgm:t>
        <a:bodyPr/>
        <a:lstStyle/>
        <a:p>
          <a:endParaRPr kumimoji="1" lang="ja-JP" altLang="en-US"/>
        </a:p>
      </dgm:t>
    </dgm:pt>
    <dgm:pt modelId="{52084EBD-ADE0-4DA7-94CF-E202F748F2B3}" type="sibTrans" cxnId="{30FF33B2-D3FF-4AB2-B893-CF0800293CFF}">
      <dgm:prSet/>
      <dgm:spPr/>
      <dgm:t>
        <a:bodyPr/>
        <a:lstStyle/>
        <a:p>
          <a:endParaRPr kumimoji="1" lang="ja-JP" altLang="en-US"/>
        </a:p>
      </dgm:t>
    </dgm:pt>
    <dgm:pt modelId="{35E6CCF5-5036-4D4B-A0E7-BAE3D4FEA0C7}">
      <dgm:prSet phldrT="[テキスト]"/>
      <dgm:spPr/>
      <dgm:t>
        <a:bodyPr/>
        <a:lstStyle/>
        <a:p>
          <a:r>
            <a:rPr kumimoji="1" lang="ja-JP" altLang="en-US" b="1" dirty="0" smtClean="0"/>
            <a:t>他社先進流通企業の動向</a:t>
          </a:r>
          <a:endParaRPr kumimoji="1" lang="ja-JP" altLang="en-US" b="1" dirty="0"/>
        </a:p>
      </dgm:t>
    </dgm:pt>
    <dgm:pt modelId="{C283B66B-FE7B-4026-847E-1CEFA7902D8D}" type="parTrans" cxnId="{8216E11A-4910-482F-B30A-E67D8141618A}">
      <dgm:prSet/>
      <dgm:spPr/>
      <dgm:t>
        <a:bodyPr/>
        <a:lstStyle/>
        <a:p>
          <a:endParaRPr kumimoji="1" lang="ja-JP" altLang="en-US"/>
        </a:p>
      </dgm:t>
    </dgm:pt>
    <dgm:pt modelId="{DB827B34-A873-4ED9-BB36-8E62103E49CE}" type="sibTrans" cxnId="{8216E11A-4910-482F-B30A-E67D8141618A}">
      <dgm:prSet/>
      <dgm:spPr/>
      <dgm:t>
        <a:bodyPr/>
        <a:lstStyle/>
        <a:p>
          <a:endParaRPr kumimoji="1" lang="ja-JP" altLang="en-US"/>
        </a:p>
      </dgm:t>
    </dgm:pt>
    <dgm:pt modelId="{4FDBE61A-BBD5-4D7C-A527-CF99B4B41766}">
      <dgm:prSet phldrT="[テキスト]"/>
      <dgm:spPr/>
      <dgm:t>
        <a:bodyPr/>
        <a:lstStyle/>
        <a:p>
          <a:r>
            <a:rPr kumimoji="1" lang="ja-JP" altLang="en-US" b="1" dirty="0" smtClean="0"/>
            <a:t>生協の温室効果ガス総量削減長期計画の策定</a:t>
          </a:r>
          <a:endParaRPr kumimoji="1" lang="ja-JP" altLang="en-US" b="1" dirty="0"/>
        </a:p>
      </dgm:t>
    </dgm:pt>
    <dgm:pt modelId="{F2B99B47-993C-4CFB-B186-AA64C977D0D4}" type="parTrans" cxnId="{6D4B6B09-6789-4023-8A80-605113B933DF}">
      <dgm:prSet/>
      <dgm:spPr/>
      <dgm:t>
        <a:bodyPr/>
        <a:lstStyle/>
        <a:p>
          <a:endParaRPr kumimoji="1" lang="ja-JP" altLang="en-US"/>
        </a:p>
      </dgm:t>
    </dgm:pt>
    <dgm:pt modelId="{72BCC505-CC02-42EE-A415-73A7443370C8}" type="sibTrans" cxnId="{6D4B6B09-6789-4023-8A80-605113B933DF}">
      <dgm:prSet/>
      <dgm:spPr/>
      <dgm:t>
        <a:bodyPr/>
        <a:lstStyle/>
        <a:p>
          <a:endParaRPr kumimoji="1" lang="ja-JP" altLang="en-US"/>
        </a:p>
      </dgm:t>
    </dgm:pt>
    <dgm:pt modelId="{67548D18-770B-452A-A030-0A72BEEBBD4A}">
      <dgm:prSet/>
      <dgm:spPr/>
      <dgm:t>
        <a:bodyPr/>
        <a:lstStyle/>
        <a:p>
          <a:r>
            <a:rPr kumimoji="1" lang="ja-JP" altLang="en-US" b="1" dirty="0" smtClean="0"/>
            <a:t>フロン排出抑制法への対応</a:t>
          </a:r>
          <a:endParaRPr kumimoji="1" lang="ja-JP" altLang="en-US" b="1" dirty="0"/>
        </a:p>
      </dgm:t>
    </dgm:pt>
    <dgm:pt modelId="{98096B60-7B33-4023-8FB8-8ED3BF30648A}" type="parTrans" cxnId="{ABBEFAFE-CC17-4B69-90C9-76C9E68113A2}">
      <dgm:prSet/>
      <dgm:spPr/>
      <dgm:t>
        <a:bodyPr/>
        <a:lstStyle/>
        <a:p>
          <a:endParaRPr kumimoji="1" lang="ja-JP" altLang="en-US"/>
        </a:p>
      </dgm:t>
    </dgm:pt>
    <dgm:pt modelId="{ECBDADB1-B08E-477F-95E8-0D495C6128C3}" type="sibTrans" cxnId="{ABBEFAFE-CC17-4B69-90C9-76C9E68113A2}">
      <dgm:prSet/>
      <dgm:spPr/>
      <dgm:t>
        <a:bodyPr/>
        <a:lstStyle/>
        <a:p>
          <a:endParaRPr kumimoji="1" lang="ja-JP" altLang="en-US"/>
        </a:p>
      </dgm:t>
    </dgm:pt>
    <dgm:pt modelId="{AED6BEE1-5EE8-4AF7-BE4E-D05FEFA83E9D}">
      <dgm:prSet/>
      <dgm:spPr/>
      <dgm:t>
        <a:bodyPr/>
        <a:lstStyle/>
        <a:p>
          <a:r>
            <a:rPr kumimoji="1" lang="ja-JP" altLang="en-US" dirty="0" smtClean="0"/>
            <a:t>特定フロン（</a:t>
          </a:r>
          <a:r>
            <a:rPr kumimoji="1" lang="en-US" altLang="ja-JP" dirty="0" smtClean="0"/>
            <a:t>HCFC/R22</a:t>
          </a:r>
          <a:r>
            <a:rPr kumimoji="1" lang="ja-JP" altLang="en-US" dirty="0" smtClean="0"/>
            <a:t>等）が</a:t>
          </a:r>
          <a:r>
            <a:rPr kumimoji="1" lang="en-US" altLang="ja-JP" dirty="0" smtClean="0"/>
            <a:t>2020</a:t>
          </a:r>
          <a:r>
            <a:rPr kumimoji="1" lang="ja-JP" altLang="en-US" dirty="0" smtClean="0"/>
            <a:t>年までに生産中止へ（</a:t>
          </a:r>
          <a:r>
            <a:rPr kumimoji="1" lang="en-US" altLang="ja-JP" dirty="0" smtClean="0"/>
            <a:t>1987</a:t>
          </a:r>
          <a:r>
            <a:rPr kumimoji="1" lang="ja-JP" altLang="en-US" dirty="0" smtClean="0"/>
            <a:t>年）</a:t>
          </a:r>
          <a:endParaRPr kumimoji="1" lang="ja-JP" altLang="en-US" dirty="0"/>
        </a:p>
      </dgm:t>
    </dgm:pt>
    <dgm:pt modelId="{9610EE06-A528-46CC-89AA-7617090EA843}" type="parTrans" cxnId="{4E40075D-0268-433A-B411-B4473D8D3EFD}">
      <dgm:prSet/>
      <dgm:spPr/>
      <dgm:t>
        <a:bodyPr/>
        <a:lstStyle/>
        <a:p>
          <a:endParaRPr kumimoji="1" lang="ja-JP" altLang="en-US"/>
        </a:p>
      </dgm:t>
    </dgm:pt>
    <dgm:pt modelId="{C426EB74-EC4C-4233-B11F-5A608C98E6E6}" type="sibTrans" cxnId="{4E40075D-0268-433A-B411-B4473D8D3EFD}">
      <dgm:prSet/>
      <dgm:spPr/>
      <dgm:t>
        <a:bodyPr/>
        <a:lstStyle/>
        <a:p>
          <a:endParaRPr kumimoji="1" lang="ja-JP" altLang="en-US"/>
        </a:p>
      </dgm:t>
    </dgm:pt>
    <dgm:pt modelId="{FDF9F910-B351-4C07-88BF-3DC008ED94DA}">
      <dgm:prSet/>
      <dgm:spPr/>
      <dgm:t>
        <a:bodyPr/>
        <a:lstStyle/>
        <a:p>
          <a:r>
            <a:rPr kumimoji="1" lang="ja-JP" altLang="en-US" dirty="0" smtClean="0"/>
            <a:t>代替フロン（</a:t>
          </a:r>
          <a:r>
            <a:rPr kumimoji="1" lang="en-US" altLang="en-US" dirty="0" smtClean="0"/>
            <a:t>HFC</a:t>
          </a:r>
          <a:r>
            <a:rPr kumimoji="1" lang="en-US" altLang="ja-JP" dirty="0" smtClean="0"/>
            <a:t>/</a:t>
          </a:r>
          <a:r>
            <a:rPr kumimoji="1" lang="en-US" altLang="en-US" dirty="0" smtClean="0"/>
            <a:t>R-404A</a:t>
          </a:r>
          <a:r>
            <a:rPr kumimoji="1" lang="ja-JP" altLang="en-US" dirty="0" smtClean="0"/>
            <a:t>、</a:t>
          </a:r>
          <a:r>
            <a:rPr kumimoji="1" lang="en-US" altLang="en-US" dirty="0" smtClean="0"/>
            <a:t>R-410A</a:t>
          </a:r>
          <a:r>
            <a:rPr kumimoji="1" lang="ja-JP" altLang="en-US" dirty="0" smtClean="0"/>
            <a:t>）の段階的な削減が支持される（</a:t>
          </a:r>
          <a:r>
            <a:rPr kumimoji="1" lang="en-US" altLang="ja-JP" dirty="0" smtClean="0"/>
            <a:t>2016</a:t>
          </a:r>
          <a:r>
            <a:rPr kumimoji="1" lang="ja-JP" altLang="en-US" dirty="0" smtClean="0"/>
            <a:t>年）</a:t>
          </a:r>
          <a:endParaRPr kumimoji="1" lang="ja-JP" altLang="en-US" dirty="0"/>
        </a:p>
      </dgm:t>
    </dgm:pt>
    <dgm:pt modelId="{313EE104-B6B9-4DDD-BF40-ECFAB58018AA}" type="parTrans" cxnId="{796D3746-265D-4CFA-BAA8-5D93269A1F9C}">
      <dgm:prSet/>
      <dgm:spPr/>
      <dgm:t>
        <a:bodyPr/>
        <a:lstStyle/>
        <a:p>
          <a:endParaRPr kumimoji="1" lang="ja-JP" altLang="en-US"/>
        </a:p>
      </dgm:t>
    </dgm:pt>
    <dgm:pt modelId="{BD412CF2-64FA-4B6C-B55C-BA5B306402C8}" type="sibTrans" cxnId="{796D3746-265D-4CFA-BAA8-5D93269A1F9C}">
      <dgm:prSet/>
      <dgm:spPr/>
      <dgm:t>
        <a:bodyPr/>
        <a:lstStyle/>
        <a:p>
          <a:endParaRPr kumimoji="1" lang="ja-JP" altLang="en-US"/>
        </a:p>
      </dgm:t>
    </dgm:pt>
    <dgm:pt modelId="{8FD24082-E87E-4061-BF47-3B603D12FE0A}">
      <dgm:prSet/>
      <dgm:spPr/>
      <dgm:t>
        <a:bodyPr/>
        <a:lstStyle/>
        <a:p>
          <a:r>
            <a:rPr kumimoji="1" lang="ja-JP" altLang="en-US" dirty="0" smtClean="0"/>
            <a:t>簡易点検・定期点検、算定漏えい量報告義務の発生</a:t>
          </a:r>
          <a:endParaRPr kumimoji="1" lang="ja-JP" altLang="en-US" dirty="0"/>
        </a:p>
      </dgm:t>
    </dgm:pt>
    <dgm:pt modelId="{54A56575-34C0-42AF-9C13-96E9B5944240}" type="parTrans" cxnId="{17F8444B-D532-45C0-8566-709AF2D3354F}">
      <dgm:prSet/>
      <dgm:spPr/>
      <dgm:t>
        <a:bodyPr/>
        <a:lstStyle/>
        <a:p>
          <a:endParaRPr kumimoji="1" lang="ja-JP" altLang="en-US"/>
        </a:p>
      </dgm:t>
    </dgm:pt>
    <dgm:pt modelId="{E45B5771-BE30-455E-AC5A-45FC65E835EF}" type="sibTrans" cxnId="{17F8444B-D532-45C0-8566-709AF2D3354F}">
      <dgm:prSet/>
      <dgm:spPr/>
      <dgm:t>
        <a:bodyPr/>
        <a:lstStyle/>
        <a:p>
          <a:endParaRPr kumimoji="1" lang="ja-JP" altLang="en-US"/>
        </a:p>
      </dgm:t>
    </dgm:pt>
    <dgm:pt modelId="{C0421DE2-9E73-4001-86EB-154688B5DF47}">
      <dgm:prSet custT="1"/>
      <dgm:spPr/>
      <dgm:t>
        <a:bodyPr/>
        <a:lstStyle/>
        <a:p>
          <a:r>
            <a:rPr kumimoji="1" lang="ja-JP" altLang="en-US" sz="1600" dirty="0" smtClean="0"/>
            <a:t>ローソン様⇒</a:t>
          </a:r>
          <a:r>
            <a:rPr kumimoji="1" lang="en-US" altLang="en-US" sz="1600" dirty="0" smtClean="0"/>
            <a:t>CO2</a:t>
          </a:r>
          <a:r>
            <a:rPr kumimoji="1" lang="ja-JP" altLang="en-US" sz="1600" dirty="0" smtClean="0"/>
            <a:t>冷媒機器を</a:t>
          </a:r>
          <a:r>
            <a:rPr kumimoji="1" lang="en-US" altLang="en-US" sz="1600" dirty="0" smtClean="0"/>
            <a:t>1,376</a:t>
          </a:r>
          <a:r>
            <a:rPr kumimoji="1" lang="ja-JP" altLang="en-US" sz="1600" dirty="0" smtClean="0"/>
            <a:t>店舗に導入</a:t>
          </a:r>
          <a:r>
            <a:rPr kumimoji="1" lang="ja-JP" altLang="en-US" sz="1200" dirty="0" smtClean="0"/>
            <a:t>（</a:t>
          </a:r>
          <a:r>
            <a:rPr kumimoji="1" lang="en-US" altLang="en-US" sz="1200" dirty="0" smtClean="0"/>
            <a:t>2016/5/30</a:t>
          </a:r>
          <a:r>
            <a:rPr kumimoji="1" lang="ja-JP" altLang="en-US" sz="1200" dirty="0" smtClean="0"/>
            <a:t>ご報告内容より）</a:t>
          </a:r>
          <a:endParaRPr kumimoji="1" lang="ja-JP" altLang="en-US" sz="1200" dirty="0"/>
        </a:p>
      </dgm:t>
    </dgm:pt>
    <dgm:pt modelId="{E2E744C7-8F24-4244-BDCB-1918E3EBEF2C}" type="parTrans" cxnId="{06996419-85AA-459D-B317-2D60ECAB77C1}">
      <dgm:prSet/>
      <dgm:spPr/>
      <dgm:t>
        <a:bodyPr/>
        <a:lstStyle/>
        <a:p>
          <a:endParaRPr kumimoji="1" lang="ja-JP" altLang="en-US"/>
        </a:p>
      </dgm:t>
    </dgm:pt>
    <dgm:pt modelId="{F21185B1-2B2B-4C1A-A2C1-16255DD69BE4}" type="sibTrans" cxnId="{06996419-85AA-459D-B317-2D60ECAB77C1}">
      <dgm:prSet/>
      <dgm:spPr/>
      <dgm:t>
        <a:bodyPr/>
        <a:lstStyle/>
        <a:p>
          <a:endParaRPr kumimoji="1" lang="ja-JP" altLang="en-US"/>
        </a:p>
      </dgm:t>
    </dgm:pt>
    <dgm:pt modelId="{1A08AEB4-C947-4EB8-87BF-0F8FAC184D8A}">
      <dgm:prSet custT="1"/>
      <dgm:spPr/>
      <dgm:t>
        <a:bodyPr/>
        <a:lstStyle/>
        <a:p>
          <a:r>
            <a:rPr kumimoji="1" lang="ja-JP" altLang="en-US" sz="1600" dirty="0" smtClean="0"/>
            <a:t>自然冷媒への切り替えによるフロン漏えい量削減（削減量は計画に反映せず）</a:t>
          </a:r>
          <a:endParaRPr kumimoji="1" lang="ja-JP" altLang="en-US" sz="1200" dirty="0"/>
        </a:p>
      </dgm:t>
    </dgm:pt>
    <dgm:pt modelId="{DD2D8693-9B4A-4491-ACB5-2D42A147BCD8}" type="parTrans" cxnId="{85F4DFD2-EDC6-4DE2-BFA5-083A8A835CC9}">
      <dgm:prSet/>
      <dgm:spPr/>
      <dgm:t>
        <a:bodyPr/>
        <a:lstStyle/>
        <a:p>
          <a:endParaRPr kumimoji="1" lang="ja-JP" altLang="en-US"/>
        </a:p>
      </dgm:t>
    </dgm:pt>
    <dgm:pt modelId="{F8951753-E590-4039-A46F-4745FD918815}" type="sibTrans" cxnId="{85F4DFD2-EDC6-4DE2-BFA5-083A8A835CC9}">
      <dgm:prSet/>
      <dgm:spPr/>
      <dgm:t>
        <a:bodyPr/>
        <a:lstStyle/>
        <a:p>
          <a:endParaRPr kumimoji="1" lang="ja-JP" altLang="en-US"/>
        </a:p>
      </dgm:t>
    </dgm:pt>
    <dgm:pt modelId="{10AFFCDE-E7F9-4CB8-9D8F-A62EF42BAC49}">
      <dgm:prSet custT="1"/>
      <dgm:spPr/>
      <dgm:t>
        <a:bodyPr/>
        <a:lstStyle/>
        <a:p>
          <a:r>
            <a:rPr kumimoji="1" lang="ja-JP" altLang="en-US" sz="1600" dirty="0" smtClean="0"/>
            <a:t>イオン様⇒自然冷媒宣言。</a:t>
          </a:r>
          <a:r>
            <a:rPr kumimoji="1" lang="en-US" altLang="en-US" sz="1600" dirty="0" smtClean="0"/>
            <a:t>CO2</a:t>
          </a:r>
          <a:r>
            <a:rPr kumimoji="1" lang="ja-JP" altLang="en-US" sz="1600" dirty="0" smtClean="0"/>
            <a:t>冷媒の冷ケースを</a:t>
          </a:r>
          <a:r>
            <a:rPr kumimoji="1" lang="en-US" altLang="en-US" sz="1600" dirty="0" smtClean="0"/>
            <a:t>28</a:t>
          </a:r>
          <a:r>
            <a:rPr kumimoji="1" lang="ja-JP" altLang="en-US" sz="1600" dirty="0" smtClean="0"/>
            <a:t>店舗に</a:t>
          </a:r>
          <a:r>
            <a:rPr kumimoji="1" lang="ja-JP" altLang="en-US" sz="1200" dirty="0" smtClean="0"/>
            <a:t>（</a:t>
          </a:r>
          <a:r>
            <a:rPr kumimoji="1" lang="en-US" altLang="ja-JP" sz="1200" dirty="0" smtClean="0"/>
            <a:t>2015</a:t>
          </a:r>
          <a:r>
            <a:rPr kumimoji="1" lang="ja-JP" altLang="en-US" sz="1200" dirty="0" smtClean="0"/>
            <a:t>環境社会報告書）</a:t>
          </a:r>
          <a:endParaRPr kumimoji="1" lang="ja-JP" altLang="en-US" sz="1600" dirty="0"/>
        </a:p>
      </dgm:t>
    </dgm:pt>
    <dgm:pt modelId="{04E3E0BF-5593-4F8E-80F2-2FAE134C8DBE}" type="parTrans" cxnId="{BB188494-2397-47AF-9923-0F641749BD82}">
      <dgm:prSet/>
      <dgm:spPr/>
      <dgm:t>
        <a:bodyPr/>
        <a:lstStyle/>
        <a:p>
          <a:endParaRPr kumimoji="1" lang="ja-JP" altLang="en-US"/>
        </a:p>
      </dgm:t>
    </dgm:pt>
    <dgm:pt modelId="{3BB38B49-595B-4DC2-8E3E-EA786BC385C0}" type="sibTrans" cxnId="{BB188494-2397-47AF-9923-0F641749BD82}">
      <dgm:prSet/>
      <dgm:spPr/>
      <dgm:t>
        <a:bodyPr/>
        <a:lstStyle/>
        <a:p>
          <a:endParaRPr kumimoji="1" lang="ja-JP" altLang="en-US"/>
        </a:p>
      </dgm:t>
    </dgm:pt>
    <dgm:pt modelId="{FC83F83C-2C9C-4D62-8C06-02989EE2FDE9}">
      <dgm:prSet custT="1"/>
      <dgm:spPr/>
      <dgm:t>
        <a:bodyPr/>
        <a:lstStyle/>
        <a:p>
          <a:r>
            <a:rPr kumimoji="1" lang="ja-JP" altLang="en-US" sz="1600" dirty="0" smtClean="0"/>
            <a:t>セブン</a:t>
          </a:r>
          <a:r>
            <a:rPr kumimoji="1" lang="en-US" altLang="en-US" sz="1600" dirty="0" smtClean="0"/>
            <a:t>&amp;</a:t>
          </a:r>
          <a:r>
            <a:rPr kumimoji="1" lang="ja-JP" altLang="en-US" sz="1600" dirty="0" smtClean="0"/>
            <a:t>アイ様⇒</a:t>
          </a:r>
          <a:r>
            <a:rPr kumimoji="1" lang="en-US" altLang="en-US" sz="1600" dirty="0" smtClean="0"/>
            <a:t>CO2</a:t>
          </a:r>
          <a:r>
            <a:rPr kumimoji="1" lang="ja-JP" altLang="en-US" sz="1600" dirty="0" smtClean="0"/>
            <a:t>冷媒の冷凍冷蔵設備を</a:t>
          </a:r>
          <a:r>
            <a:rPr kumimoji="1" lang="en-US" altLang="en-US" sz="1600" dirty="0" smtClean="0"/>
            <a:t>75</a:t>
          </a:r>
          <a:r>
            <a:rPr kumimoji="1" lang="ja-JP" altLang="en-US" sz="1600" dirty="0" smtClean="0"/>
            <a:t>店舗へ導入</a:t>
          </a:r>
          <a:r>
            <a:rPr kumimoji="1" lang="ja-JP" altLang="en-US" sz="1200" dirty="0" smtClean="0"/>
            <a:t>（</a:t>
          </a:r>
          <a:r>
            <a:rPr kumimoji="1" lang="en-US" altLang="ja-JP" sz="1200" dirty="0" smtClean="0"/>
            <a:t>CSR Report</a:t>
          </a:r>
          <a:r>
            <a:rPr kumimoji="1" lang="en-US" altLang="en-US" sz="1200" dirty="0" smtClean="0"/>
            <a:t>2015</a:t>
          </a:r>
          <a:r>
            <a:rPr kumimoji="1" lang="ja-JP" altLang="en-US" sz="1200" dirty="0" smtClean="0"/>
            <a:t>）</a:t>
          </a:r>
          <a:endParaRPr kumimoji="1" lang="ja-JP" altLang="en-US" sz="1600" dirty="0"/>
        </a:p>
      </dgm:t>
    </dgm:pt>
    <dgm:pt modelId="{458D1678-CFEE-4C03-BC3A-99E5975D3B34}" type="parTrans" cxnId="{BE683E5E-B674-4921-B0A0-80D103FBC84B}">
      <dgm:prSet/>
      <dgm:spPr/>
      <dgm:t>
        <a:bodyPr/>
        <a:lstStyle/>
        <a:p>
          <a:endParaRPr kumimoji="1" lang="ja-JP" altLang="en-US"/>
        </a:p>
      </dgm:t>
    </dgm:pt>
    <dgm:pt modelId="{E078AC83-BF05-4EC5-AECD-D3D1E693B4B7}" type="sibTrans" cxnId="{BE683E5E-B674-4921-B0A0-80D103FBC84B}">
      <dgm:prSet/>
      <dgm:spPr/>
      <dgm:t>
        <a:bodyPr/>
        <a:lstStyle/>
        <a:p>
          <a:endParaRPr kumimoji="1" lang="ja-JP" altLang="en-US"/>
        </a:p>
      </dgm:t>
    </dgm:pt>
    <dgm:pt modelId="{580D6F31-1319-4008-9388-F2A0D9B11BD9}" type="pres">
      <dgm:prSet presAssocID="{13103336-4D46-41AB-B1A9-D81759D8EC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958A29D-E491-4393-9CB6-45986C95401B}" type="pres">
      <dgm:prSet presAssocID="{C820B277-3B54-4A10-B7C8-3F5AC0925B6A}" presName="parentLin" presStyleCnt="0"/>
      <dgm:spPr/>
    </dgm:pt>
    <dgm:pt modelId="{4B652460-8203-435E-9073-7AC7D677042C}" type="pres">
      <dgm:prSet presAssocID="{C820B277-3B54-4A10-B7C8-3F5AC0925B6A}" presName="parentLeftMargin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83B63B47-2B54-4E2C-8B9B-FB795B5661A6}" type="pres">
      <dgm:prSet presAssocID="{C820B277-3B54-4A10-B7C8-3F5AC0925B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EE9C7F-CB5F-4EAF-953F-865416AF2EB9}" type="pres">
      <dgm:prSet presAssocID="{C820B277-3B54-4A10-B7C8-3F5AC0925B6A}" presName="negativeSpace" presStyleCnt="0"/>
      <dgm:spPr/>
    </dgm:pt>
    <dgm:pt modelId="{0929C9D0-C91A-47B5-B90A-E7DC436DA94D}" type="pres">
      <dgm:prSet presAssocID="{C820B277-3B54-4A10-B7C8-3F5AC0925B6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2F97B8-F6BE-4413-A8FF-CAD2AC00A863}" type="pres">
      <dgm:prSet presAssocID="{52084EBD-ADE0-4DA7-94CF-E202F748F2B3}" presName="spaceBetweenRectangles" presStyleCnt="0"/>
      <dgm:spPr/>
    </dgm:pt>
    <dgm:pt modelId="{30B38A9D-0237-4CA3-A43B-765C15B3C07B}" type="pres">
      <dgm:prSet presAssocID="{67548D18-770B-452A-A030-0A72BEEBBD4A}" presName="parentLin" presStyleCnt="0"/>
      <dgm:spPr/>
    </dgm:pt>
    <dgm:pt modelId="{B591EC8F-793F-4209-8234-0988ABBFE0C7}" type="pres">
      <dgm:prSet presAssocID="{67548D18-770B-452A-A030-0A72BEEBBD4A}" presName="parentLeftMargin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C9CF9C7E-B6AC-4C0E-9F04-CA38907BD944}" type="pres">
      <dgm:prSet presAssocID="{67548D18-770B-452A-A030-0A72BEEBBD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87392A6-C167-432D-BE95-8D0F14E1A64F}" type="pres">
      <dgm:prSet presAssocID="{67548D18-770B-452A-A030-0A72BEEBBD4A}" presName="negativeSpace" presStyleCnt="0"/>
      <dgm:spPr/>
    </dgm:pt>
    <dgm:pt modelId="{FB83D3B0-A409-431C-ACF7-1EB300CE5661}" type="pres">
      <dgm:prSet presAssocID="{67548D18-770B-452A-A030-0A72BEEBBD4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CBBBE83-DEE0-4EDE-9BC3-FA1A41253FB2}" type="pres">
      <dgm:prSet presAssocID="{ECBDADB1-B08E-477F-95E8-0D495C6128C3}" presName="spaceBetweenRectangles" presStyleCnt="0"/>
      <dgm:spPr/>
    </dgm:pt>
    <dgm:pt modelId="{E55F6D4E-FEB5-46BC-B4C1-C26E5C343EE5}" type="pres">
      <dgm:prSet presAssocID="{35E6CCF5-5036-4D4B-A0E7-BAE3D4FEA0C7}" presName="parentLin" presStyleCnt="0"/>
      <dgm:spPr/>
    </dgm:pt>
    <dgm:pt modelId="{B2569AC5-2EDB-431F-8B56-E7E59324D25A}" type="pres">
      <dgm:prSet presAssocID="{35E6CCF5-5036-4D4B-A0E7-BAE3D4FEA0C7}" presName="parentLeftMargin" presStyleLbl="node1" presStyleIdx="1" presStyleCnt="4"/>
      <dgm:spPr/>
      <dgm:t>
        <a:bodyPr/>
        <a:lstStyle/>
        <a:p>
          <a:endParaRPr kumimoji="1" lang="ja-JP" altLang="en-US"/>
        </a:p>
      </dgm:t>
    </dgm:pt>
    <dgm:pt modelId="{280758B7-291B-4033-A533-BF67CAA5EA95}" type="pres">
      <dgm:prSet presAssocID="{35E6CCF5-5036-4D4B-A0E7-BAE3D4FEA0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E116EE1-3895-4407-96C8-238329A3FD54}" type="pres">
      <dgm:prSet presAssocID="{35E6CCF5-5036-4D4B-A0E7-BAE3D4FEA0C7}" presName="negativeSpace" presStyleCnt="0"/>
      <dgm:spPr/>
    </dgm:pt>
    <dgm:pt modelId="{E884FAB4-93E8-4957-ACD8-B11744B2CD8D}" type="pres">
      <dgm:prSet presAssocID="{35E6CCF5-5036-4D4B-A0E7-BAE3D4FEA0C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44A913-7860-4A57-91F5-7B6604D506E1}" type="pres">
      <dgm:prSet presAssocID="{DB827B34-A873-4ED9-BB36-8E62103E49CE}" presName="spaceBetweenRectangles" presStyleCnt="0"/>
      <dgm:spPr/>
    </dgm:pt>
    <dgm:pt modelId="{F4FA10E9-4C6C-46D0-AFA9-F1CAADFD4C2E}" type="pres">
      <dgm:prSet presAssocID="{4FDBE61A-BBD5-4D7C-A527-CF99B4B41766}" presName="parentLin" presStyleCnt="0"/>
      <dgm:spPr/>
    </dgm:pt>
    <dgm:pt modelId="{E51F1B17-C7D0-4E48-8564-837875F0246A}" type="pres">
      <dgm:prSet presAssocID="{4FDBE61A-BBD5-4D7C-A527-CF99B4B41766}" presName="parentLeftMargin" presStyleLbl="node1" presStyleIdx="2" presStyleCnt="4"/>
      <dgm:spPr/>
      <dgm:t>
        <a:bodyPr/>
        <a:lstStyle/>
        <a:p>
          <a:endParaRPr kumimoji="1" lang="ja-JP" altLang="en-US"/>
        </a:p>
      </dgm:t>
    </dgm:pt>
    <dgm:pt modelId="{2502F3E3-0555-4FEE-A230-29AAF330958C}" type="pres">
      <dgm:prSet presAssocID="{4FDBE61A-BBD5-4D7C-A527-CF99B4B4176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F2C14A3-497E-47E1-ACBF-234443A9B9FB}" type="pres">
      <dgm:prSet presAssocID="{4FDBE61A-BBD5-4D7C-A527-CF99B4B41766}" presName="negativeSpace" presStyleCnt="0"/>
      <dgm:spPr/>
    </dgm:pt>
    <dgm:pt modelId="{19DECCED-3E18-4646-8C9B-9144FBB1AB0A}" type="pres">
      <dgm:prSet presAssocID="{4FDBE61A-BBD5-4D7C-A527-CF99B4B4176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1E4E3E4-0AFC-4133-A131-64DF0528E919}" type="presOf" srcId="{13103336-4D46-41AB-B1A9-D81759D8ECFA}" destId="{580D6F31-1319-4008-9388-F2A0D9B11BD9}" srcOrd="0" destOrd="0" presId="urn:microsoft.com/office/officeart/2005/8/layout/list1"/>
    <dgm:cxn modelId="{984EAEE6-1131-4EA3-9959-502BC33BB3D3}" type="presOf" srcId="{67548D18-770B-452A-A030-0A72BEEBBD4A}" destId="{B591EC8F-793F-4209-8234-0988ABBFE0C7}" srcOrd="0" destOrd="0" presId="urn:microsoft.com/office/officeart/2005/8/layout/list1"/>
    <dgm:cxn modelId="{C13CFEDD-3604-4BA3-8175-01A4909F52D3}" type="presOf" srcId="{FDF9F910-B351-4C07-88BF-3DC008ED94DA}" destId="{0929C9D0-C91A-47B5-B90A-E7DC436DA94D}" srcOrd="0" destOrd="1" presId="urn:microsoft.com/office/officeart/2005/8/layout/list1"/>
    <dgm:cxn modelId="{6D4B6B09-6789-4023-8A80-605113B933DF}" srcId="{13103336-4D46-41AB-B1A9-D81759D8ECFA}" destId="{4FDBE61A-BBD5-4D7C-A527-CF99B4B41766}" srcOrd="3" destOrd="0" parTransId="{F2B99B47-993C-4CFB-B186-AA64C977D0D4}" sibTransId="{72BCC505-CC02-42EE-A415-73A7443370C8}"/>
    <dgm:cxn modelId="{06996419-85AA-459D-B317-2D60ECAB77C1}" srcId="{35E6CCF5-5036-4D4B-A0E7-BAE3D4FEA0C7}" destId="{C0421DE2-9E73-4001-86EB-154688B5DF47}" srcOrd="0" destOrd="0" parTransId="{E2E744C7-8F24-4244-BDCB-1918E3EBEF2C}" sibTransId="{F21185B1-2B2B-4C1A-A2C1-16255DD69BE4}"/>
    <dgm:cxn modelId="{15E1866A-883E-4E5A-B6BA-CA23216C3B13}" type="presOf" srcId="{C820B277-3B54-4A10-B7C8-3F5AC0925B6A}" destId="{4B652460-8203-435E-9073-7AC7D677042C}" srcOrd="0" destOrd="0" presId="urn:microsoft.com/office/officeart/2005/8/layout/list1"/>
    <dgm:cxn modelId="{546D1E41-D99C-4CBD-8405-21011603CC78}" type="presOf" srcId="{4FDBE61A-BBD5-4D7C-A527-CF99B4B41766}" destId="{2502F3E3-0555-4FEE-A230-29AAF330958C}" srcOrd="1" destOrd="0" presId="urn:microsoft.com/office/officeart/2005/8/layout/list1"/>
    <dgm:cxn modelId="{15CABF45-4892-47EE-A839-9105228E38D6}" type="presOf" srcId="{4FDBE61A-BBD5-4D7C-A527-CF99B4B41766}" destId="{E51F1B17-C7D0-4E48-8564-837875F0246A}" srcOrd="0" destOrd="0" presId="urn:microsoft.com/office/officeart/2005/8/layout/list1"/>
    <dgm:cxn modelId="{30FF33B2-D3FF-4AB2-B893-CF0800293CFF}" srcId="{13103336-4D46-41AB-B1A9-D81759D8ECFA}" destId="{C820B277-3B54-4A10-B7C8-3F5AC0925B6A}" srcOrd="0" destOrd="0" parTransId="{7C023639-493E-41E8-8252-B8A620F6588A}" sibTransId="{52084EBD-ADE0-4DA7-94CF-E202F748F2B3}"/>
    <dgm:cxn modelId="{5AD57592-E7FE-466B-A4DD-FEE3F6046EAD}" type="presOf" srcId="{AED6BEE1-5EE8-4AF7-BE4E-D05FEFA83E9D}" destId="{0929C9D0-C91A-47B5-B90A-E7DC436DA94D}" srcOrd="0" destOrd="0" presId="urn:microsoft.com/office/officeart/2005/8/layout/list1"/>
    <dgm:cxn modelId="{1D1F5661-ED8A-4E1D-911D-1A720442A5F7}" type="presOf" srcId="{8FD24082-E87E-4061-BF47-3B603D12FE0A}" destId="{FB83D3B0-A409-431C-ACF7-1EB300CE5661}" srcOrd="0" destOrd="0" presId="urn:microsoft.com/office/officeart/2005/8/layout/list1"/>
    <dgm:cxn modelId="{BE683E5E-B674-4921-B0A0-80D103FBC84B}" srcId="{35E6CCF5-5036-4D4B-A0E7-BAE3D4FEA0C7}" destId="{FC83F83C-2C9C-4D62-8C06-02989EE2FDE9}" srcOrd="2" destOrd="0" parTransId="{458D1678-CFEE-4C03-BC3A-99E5975D3B34}" sibTransId="{E078AC83-BF05-4EC5-AECD-D3D1E693B4B7}"/>
    <dgm:cxn modelId="{17F8444B-D532-45C0-8566-709AF2D3354F}" srcId="{67548D18-770B-452A-A030-0A72BEEBBD4A}" destId="{8FD24082-E87E-4061-BF47-3B603D12FE0A}" srcOrd="0" destOrd="0" parTransId="{54A56575-34C0-42AF-9C13-96E9B5944240}" sibTransId="{E45B5771-BE30-455E-AC5A-45FC65E835EF}"/>
    <dgm:cxn modelId="{1FBD0D1A-7C26-42C2-A485-3138720730A6}" type="presOf" srcId="{C820B277-3B54-4A10-B7C8-3F5AC0925B6A}" destId="{83B63B47-2B54-4E2C-8B9B-FB795B5661A6}" srcOrd="1" destOrd="0" presId="urn:microsoft.com/office/officeart/2005/8/layout/list1"/>
    <dgm:cxn modelId="{A4C820C3-0C9B-4B15-8618-CF320D2D08D2}" type="presOf" srcId="{35E6CCF5-5036-4D4B-A0E7-BAE3D4FEA0C7}" destId="{280758B7-291B-4033-A533-BF67CAA5EA95}" srcOrd="1" destOrd="0" presId="urn:microsoft.com/office/officeart/2005/8/layout/list1"/>
    <dgm:cxn modelId="{165DCC9B-9038-4EE7-B8D4-2460AD7BFBCC}" type="presOf" srcId="{1A08AEB4-C947-4EB8-87BF-0F8FAC184D8A}" destId="{19DECCED-3E18-4646-8C9B-9144FBB1AB0A}" srcOrd="0" destOrd="0" presId="urn:microsoft.com/office/officeart/2005/8/layout/list1"/>
    <dgm:cxn modelId="{471B98F4-2260-401C-8598-D2B38EC50CFC}" type="presOf" srcId="{10AFFCDE-E7F9-4CB8-9D8F-A62EF42BAC49}" destId="{E884FAB4-93E8-4957-ACD8-B11744B2CD8D}" srcOrd="0" destOrd="1" presId="urn:microsoft.com/office/officeart/2005/8/layout/list1"/>
    <dgm:cxn modelId="{ABBEFAFE-CC17-4B69-90C9-76C9E68113A2}" srcId="{13103336-4D46-41AB-B1A9-D81759D8ECFA}" destId="{67548D18-770B-452A-A030-0A72BEEBBD4A}" srcOrd="1" destOrd="0" parTransId="{98096B60-7B33-4023-8FB8-8ED3BF30648A}" sibTransId="{ECBDADB1-B08E-477F-95E8-0D495C6128C3}"/>
    <dgm:cxn modelId="{269A29EC-9D65-41D9-89DF-827DEABBD6D6}" type="presOf" srcId="{FC83F83C-2C9C-4D62-8C06-02989EE2FDE9}" destId="{E884FAB4-93E8-4957-ACD8-B11744B2CD8D}" srcOrd="0" destOrd="2" presId="urn:microsoft.com/office/officeart/2005/8/layout/list1"/>
    <dgm:cxn modelId="{796D3746-265D-4CFA-BAA8-5D93269A1F9C}" srcId="{C820B277-3B54-4A10-B7C8-3F5AC0925B6A}" destId="{FDF9F910-B351-4C07-88BF-3DC008ED94DA}" srcOrd="1" destOrd="0" parTransId="{313EE104-B6B9-4DDD-BF40-ECFAB58018AA}" sibTransId="{BD412CF2-64FA-4B6C-B55C-BA5B306402C8}"/>
    <dgm:cxn modelId="{8216E11A-4910-482F-B30A-E67D8141618A}" srcId="{13103336-4D46-41AB-B1A9-D81759D8ECFA}" destId="{35E6CCF5-5036-4D4B-A0E7-BAE3D4FEA0C7}" srcOrd="2" destOrd="0" parTransId="{C283B66B-FE7B-4026-847E-1CEFA7902D8D}" sibTransId="{DB827B34-A873-4ED9-BB36-8E62103E49CE}"/>
    <dgm:cxn modelId="{BB188494-2397-47AF-9923-0F641749BD82}" srcId="{35E6CCF5-5036-4D4B-A0E7-BAE3D4FEA0C7}" destId="{10AFFCDE-E7F9-4CB8-9D8F-A62EF42BAC49}" srcOrd="1" destOrd="0" parTransId="{04E3E0BF-5593-4F8E-80F2-2FAE134C8DBE}" sibTransId="{3BB38B49-595B-4DC2-8E3E-EA786BC385C0}"/>
    <dgm:cxn modelId="{59D0CA92-1E4A-4826-92A0-33634349F10B}" type="presOf" srcId="{C0421DE2-9E73-4001-86EB-154688B5DF47}" destId="{E884FAB4-93E8-4957-ACD8-B11744B2CD8D}" srcOrd="0" destOrd="0" presId="urn:microsoft.com/office/officeart/2005/8/layout/list1"/>
    <dgm:cxn modelId="{D3C49EB5-01E5-49B9-B069-4CE9DBF663F0}" type="presOf" srcId="{35E6CCF5-5036-4D4B-A0E7-BAE3D4FEA0C7}" destId="{B2569AC5-2EDB-431F-8B56-E7E59324D25A}" srcOrd="0" destOrd="0" presId="urn:microsoft.com/office/officeart/2005/8/layout/list1"/>
    <dgm:cxn modelId="{B252D0DC-2974-4F21-ACB8-13685D05BCCD}" type="presOf" srcId="{67548D18-770B-452A-A030-0A72BEEBBD4A}" destId="{C9CF9C7E-B6AC-4C0E-9F04-CA38907BD944}" srcOrd="1" destOrd="0" presId="urn:microsoft.com/office/officeart/2005/8/layout/list1"/>
    <dgm:cxn modelId="{4E40075D-0268-433A-B411-B4473D8D3EFD}" srcId="{C820B277-3B54-4A10-B7C8-3F5AC0925B6A}" destId="{AED6BEE1-5EE8-4AF7-BE4E-D05FEFA83E9D}" srcOrd="0" destOrd="0" parTransId="{9610EE06-A528-46CC-89AA-7617090EA843}" sibTransId="{C426EB74-EC4C-4233-B11F-5A608C98E6E6}"/>
    <dgm:cxn modelId="{85F4DFD2-EDC6-4DE2-BFA5-083A8A835CC9}" srcId="{4FDBE61A-BBD5-4D7C-A527-CF99B4B41766}" destId="{1A08AEB4-C947-4EB8-87BF-0F8FAC184D8A}" srcOrd="0" destOrd="0" parTransId="{DD2D8693-9B4A-4491-ACB5-2D42A147BCD8}" sibTransId="{F8951753-E590-4039-A46F-4745FD918815}"/>
    <dgm:cxn modelId="{2E916A03-C8F6-413D-B035-AC480B847F0E}" type="presParOf" srcId="{580D6F31-1319-4008-9388-F2A0D9B11BD9}" destId="{C958A29D-E491-4393-9CB6-45986C95401B}" srcOrd="0" destOrd="0" presId="urn:microsoft.com/office/officeart/2005/8/layout/list1"/>
    <dgm:cxn modelId="{4C1F12B2-6A3B-4E89-813A-79DB94E84715}" type="presParOf" srcId="{C958A29D-E491-4393-9CB6-45986C95401B}" destId="{4B652460-8203-435E-9073-7AC7D677042C}" srcOrd="0" destOrd="0" presId="urn:microsoft.com/office/officeart/2005/8/layout/list1"/>
    <dgm:cxn modelId="{7827C73C-E7C6-4A63-8513-B46885B383C9}" type="presParOf" srcId="{C958A29D-E491-4393-9CB6-45986C95401B}" destId="{83B63B47-2B54-4E2C-8B9B-FB795B5661A6}" srcOrd="1" destOrd="0" presId="urn:microsoft.com/office/officeart/2005/8/layout/list1"/>
    <dgm:cxn modelId="{62989E31-F022-4F73-9E11-63D5B9A43CE3}" type="presParOf" srcId="{580D6F31-1319-4008-9388-F2A0D9B11BD9}" destId="{9DEE9C7F-CB5F-4EAF-953F-865416AF2EB9}" srcOrd="1" destOrd="0" presId="urn:microsoft.com/office/officeart/2005/8/layout/list1"/>
    <dgm:cxn modelId="{6029B621-EE6E-4AA0-AAC2-D9DCA5A08675}" type="presParOf" srcId="{580D6F31-1319-4008-9388-F2A0D9B11BD9}" destId="{0929C9D0-C91A-47B5-B90A-E7DC436DA94D}" srcOrd="2" destOrd="0" presId="urn:microsoft.com/office/officeart/2005/8/layout/list1"/>
    <dgm:cxn modelId="{817C12C4-6791-4EC4-A39C-4BBD3918715A}" type="presParOf" srcId="{580D6F31-1319-4008-9388-F2A0D9B11BD9}" destId="{2A2F97B8-F6BE-4413-A8FF-CAD2AC00A863}" srcOrd="3" destOrd="0" presId="urn:microsoft.com/office/officeart/2005/8/layout/list1"/>
    <dgm:cxn modelId="{EDA946D4-6947-4670-BB26-97823F4E49C7}" type="presParOf" srcId="{580D6F31-1319-4008-9388-F2A0D9B11BD9}" destId="{30B38A9D-0237-4CA3-A43B-765C15B3C07B}" srcOrd="4" destOrd="0" presId="urn:microsoft.com/office/officeart/2005/8/layout/list1"/>
    <dgm:cxn modelId="{341701B8-E9E1-4772-B6A4-9C6D550DD56F}" type="presParOf" srcId="{30B38A9D-0237-4CA3-A43B-765C15B3C07B}" destId="{B591EC8F-793F-4209-8234-0988ABBFE0C7}" srcOrd="0" destOrd="0" presId="urn:microsoft.com/office/officeart/2005/8/layout/list1"/>
    <dgm:cxn modelId="{17C7F15B-317A-48FE-89E7-F2FA1F741D32}" type="presParOf" srcId="{30B38A9D-0237-4CA3-A43B-765C15B3C07B}" destId="{C9CF9C7E-B6AC-4C0E-9F04-CA38907BD944}" srcOrd="1" destOrd="0" presId="urn:microsoft.com/office/officeart/2005/8/layout/list1"/>
    <dgm:cxn modelId="{684D5EF2-4163-4DA2-A6A6-23532826EE9D}" type="presParOf" srcId="{580D6F31-1319-4008-9388-F2A0D9B11BD9}" destId="{E87392A6-C167-432D-BE95-8D0F14E1A64F}" srcOrd="5" destOrd="0" presId="urn:microsoft.com/office/officeart/2005/8/layout/list1"/>
    <dgm:cxn modelId="{4C13C0D3-71FE-44A6-98B1-5531E669FD14}" type="presParOf" srcId="{580D6F31-1319-4008-9388-F2A0D9B11BD9}" destId="{FB83D3B0-A409-431C-ACF7-1EB300CE5661}" srcOrd="6" destOrd="0" presId="urn:microsoft.com/office/officeart/2005/8/layout/list1"/>
    <dgm:cxn modelId="{A8AB2C5A-FD7D-448E-8450-7EFC8C53CE32}" type="presParOf" srcId="{580D6F31-1319-4008-9388-F2A0D9B11BD9}" destId="{FCBBBE83-DEE0-4EDE-9BC3-FA1A41253FB2}" srcOrd="7" destOrd="0" presId="urn:microsoft.com/office/officeart/2005/8/layout/list1"/>
    <dgm:cxn modelId="{87E12F09-4C63-486D-A46D-9288FBB49CE3}" type="presParOf" srcId="{580D6F31-1319-4008-9388-F2A0D9B11BD9}" destId="{E55F6D4E-FEB5-46BC-B4C1-C26E5C343EE5}" srcOrd="8" destOrd="0" presId="urn:microsoft.com/office/officeart/2005/8/layout/list1"/>
    <dgm:cxn modelId="{5B554584-6178-4F89-B187-C4432FE4DE4B}" type="presParOf" srcId="{E55F6D4E-FEB5-46BC-B4C1-C26E5C343EE5}" destId="{B2569AC5-2EDB-431F-8B56-E7E59324D25A}" srcOrd="0" destOrd="0" presId="urn:microsoft.com/office/officeart/2005/8/layout/list1"/>
    <dgm:cxn modelId="{B766565E-1514-4DCE-8DC6-AFAB87E4CE48}" type="presParOf" srcId="{E55F6D4E-FEB5-46BC-B4C1-C26E5C343EE5}" destId="{280758B7-291B-4033-A533-BF67CAA5EA95}" srcOrd="1" destOrd="0" presId="urn:microsoft.com/office/officeart/2005/8/layout/list1"/>
    <dgm:cxn modelId="{1C598BA5-E319-4374-941F-F63DAFF09FB2}" type="presParOf" srcId="{580D6F31-1319-4008-9388-F2A0D9B11BD9}" destId="{BE116EE1-3895-4407-96C8-238329A3FD54}" srcOrd="9" destOrd="0" presId="urn:microsoft.com/office/officeart/2005/8/layout/list1"/>
    <dgm:cxn modelId="{4588B4BC-8C18-422C-825A-A30C010B04F0}" type="presParOf" srcId="{580D6F31-1319-4008-9388-F2A0D9B11BD9}" destId="{E884FAB4-93E8-4957-ACD8-B11744B2CD8D}" srcOrd="10" destOrd="0" presId="urn:microsoft.com/office/officeart/2005/8/layout/list1"/>
    <dgm:cxn modelId="{6FCDA75E-6055-4E54-8280-C258E1F4905D}" type="presParOf" srcId="{580D6F31-1319-4008-9388-F2A0D9B11BD9}" destId="{E044A913-7860-4A57-91F5-7B6604D506E1}" srcOrd="11" destOrd="0" presId="urn:microsoft.com/office/officeart/2005/8/layout/list1"/>
    <dgm:cxn modelId="{849FE34F-5F9B-49E1-BE8F-EA84FD08AA73}" type="presParOf" srcId="{580D6F31-1319-4008-9388-F2A0D9B11BD9}" destId="{F4FA10E9-4C6C-46D0-AFA9-F1CAADFD4C2E}" srcOrd="12" destOrd="0" presId="urn:microsoft.com/office/officeart/2005/8/layout/list1"/>
    <dgm:cxn modelId="{3CE07C6A-5402-474D-972D-314FC44D65D7}" type="presParOf" srcId="{F4FA10E9-4C6C-46D0-AFA9-F1CAADFD4C2E}" destId="{E51F1B17-C7D0-4E48-8564-837875F0246A}" srcOrd="0" destOrd="0" presId="urn:microsoft.com/office/officeart/2005/8/layout/list1"/>
    <dgm:cxn modelId="{5315CD8C-A331-4702-B302-D9561076C76F}" type="presParOf" srcId="{F4FA10E9-4C6C-46D0-AFA9-F1CAADFD4C2E}" destId="{2502F3E3-0555-4FEE-A230-29AAF330958C}" srcOrd="1" destOrd="0" presId="urn:microsoft.com/office/officeart/2005/8/layout/list1"/>
    <dgm:cxn modelId="{E6C281FF-90ED-4CDC-A16C-A23B9A2EACC2}" type="presParOf" srcId="{580D6F31-1319-4008-9388-F2A0D9B11BD9}" destId="{2F2C14A3-497E-47E1-ACBF-234443A9B9FB}" srcOrd="13" destOrd="0" presId="urn:microsoft.com/office/officeart/2005/8/layout/list1"/>
    <dgm:cxn modelId="{3B4E5F56-5945-4D41-9390-B60BA9D8F003}" type="presParOf" srcId="{580D6F31-1319-4008-9388-F2A0D9B11BD9}" destId="{19DECCED-3E18-4646-8C9B-9144FBB1AB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24038-12F2-4C69-B65E-059D35F109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AFD28BB-F423-4BAA-ACCB-9B9D3ECAD3E8}">
      <dgm:prSet phldrT="[テキスト]"/>
      <dgm:spPr/>
      <dgm:t>
        <a:bodyPr/>
        <a:lstStyle/>
        <a:p>
          <a:r>
            <a:rPr kumimoji="1" lang="ja-JP" altLang="en-US" dirty="0" smtClean="0"/>
            <a:t>削減目標</a:t>
          </a:r>
          <a:endParaRPr kumimoji="1" lang="ja-JP" altLang="en-US" dirty="0"/>
        </a:p>
      </dgm:t>
    </dgm:pt>
    <dgm:pt modelId="{CD64036E-0D45-4EA5-B1B3-A289395F5509}" type="parTrans" cxnId="{6449F623-B65E-4924-BA8C-7AA143BF770F}">
      <dgm:prSet/>
      <dgm:spPr/>
      <dgm:t>
        <a:bodyPr/>
        <a:lstStyle/>
        <a:p>
          <a:endParaRPr kumimoji="1" lang="ja-JP" altLang="en-US"/>
        </a:p>
      </dgm:t>
    </dgm:pt>
    <dgm:pt modelId="{A0D51C4D-8585-4026-880B-3F7B2FF53938}" type="sibTrans" cxnId="{6449F623-B65E-4924-BA8C-7AA143BF770F}">
      <dgm:prSet/>
      <dgm:spPr/>
      <dgm:t>
        <a:bodyPr/>
        <a:lstStyle/>
        <a:p>
          <a:endParaRPr kumimoji="1" lang="ja-JP" altLang="en-US"/>
        </a:p>
      </dgm:t>
    </dgm:pt>
    <dgm:pt modelId="{27FF7360-F5B1-4EF8-B824-1F4D3D0B118D}">
      <dgm:prSet phldrT="[テキスト]"/>
      <dgm:spPr/>
      <dgm:t>
        <a:bodyPr/>
        <a:lstStyle/>
        <a:p>
          <a:r>
            <a:rPr kumimoji="1" lang="en-US" altLang="en-US" dirty="0" smtClean="0"/>
            <a:t>2020</a:t>
          </a:r>
          <a:r>
            <a:rPr kumimoji="1" lang="ja-JP" altLang="en-US" dirty="0" smtClean="0"/>
            <a:t>年に</a:t>
          </a:r>
          <a:r>
            <a:rPr kumimoji="1" lang="en-US" altLang="en-US" dirty="0" smtClean="0"/>
            <a:t>2005</a:t>
          </a:r>
          <a:r>
            <a:rPr kumimoji="1" lang="ja-JP" altLang="en-US" dirty="0" smtClean="0"/>
            <a:t>年度比で</a:t>
          </a:r>
          <a:r>
            <a:rPr kumimoji="1" lang="en-US" altLang="en-US" dirty="0" smtClean="0"/>
            <a:t>CO2</a:t>
          </a:r>
          <a:r>
            <a:rPr kumimoji="1" lang="ja-JP" altLang="en-US" dirty="0" smtClean="0"/>
            <a:t>排出総量 を</a:t>
          </a:r>
          <a:r>
            <a:rPr kumimoji="1" lang="en-US" altLang="en-US" dirty="0" smtClean="0"/>
            <a:t>15</a:t>
          </a:r>
          <a:r>
            <a:rPr kumimoji="1" lang="ja-JP" altLang="en-US" dirty="0" smtClean="0"/>
            <a:t>％削減する</a:t>
          </a:r>
          <a:endParaRPr kumimoji="1" lang="ja-JP" altLang="en-US" dirty="0"/>
        </a:p>
      </dgm:t>
    </dgm:pt>
    <dgm:pt modelId="{224454D6-D557-490D-AAC2-1BFB41344683}" type="parTrans" cxnId="{050CE731-5C32-475C-AE29-1C28E659221F}">
      <dgm:prSet/>
      <dgm:spPr/>
      <dgm:t>
        <a:bodyPr/>
        <a:lstStyle/>
        <a:p>
          <a:endParaRPr kumimoji="1" lang="ja-JP" altLang="en-US"/>
        </a:p>
      </dgm:t>
    </dgm:pt>
    <dgm:pt modelId="{C7531CAC-9B1A-4660-9CAD-1BEC6E9A886E}" type="sibTrans" cxnId="{050CE731-5C32-475C-AE29-1C28E659221F}">
      <dgm:prSet/>
      <dgm:spPr/>
      <dgm:t>
        <a:bodyPr/>
        <a:lstStyle/>
        <a:p>
          <a:endParaRPr kumimoji="1" lang="ja-JP" altLang="en-US"/>
        </a:p>
      </dgm:t>
    </dgm:pt>
    <dgm:pt modelId="{BFFE8550-1990-4B3A-8122-65171080333F}">
      <dgm:prSet phldrT="[テキスト]"/>
      <dgm:spPr/>
      <dgm:t>
        <a:bodyPr/>
        <a:lstStyle/>
        <a:p>
          <a:r>
            <a:rPr kumimoji="1" lang="ja-JP" altLang="en-US" dirty="0" smtClean="0"/>
            <a:t>算定範囲</a:t>
          </a:r>
          <a:endParaRPr kumimoji="1" lang="ja-JP" altLang="en-US" dirty="0"/>
        </a:p>
      </dgm:t>
    </dgm:pt>
    <dgm:pt modelId="{47EF852C-CBC0-427E-98AB-42F8E35ADC71}" type="parTrans" cxnId="{17C6DF92-C4D6-42EB-BE3F-8AA3461DA5D9}">
      <dgm:prSet/>
      <dgm:spPr/>
      <dgm:t>
        <a:bodyPr/>
        <a:lstStyle/>
        <a:p>
          <a:endParaRPr kumimoji="1" lang="ja-JP" altLang="en-US"/>
        </a:p>
      </dgm:t>
    </dgm:pt>
    <dgm:pt modelId="{34950C31-2E34-4524-B5E8-23F5B6669C89}" type="sibTrans" cxnId="{17C6DF92-C4D6-42EB-BE3F-8AA3461DA5D9}">
      <dgm:prSet/>
      <dgm:spPr/>
      <dgm:t>
        <a:bodyPr/>
        <a:lstStyle/>
        <a:p>
          <a:endParaRPr kumimoji="1" lang="ja-JP" altLang="en-US"/>
        </a:p>
      </dgm:t>
    </dgm:pt>
    <dgm:pt modelId="{74C41324-2BBC-470B-92D9-A349705260F3}">
      <dgm:prSet phldrT="[テキスト]"/>
      <dgm:spPr/>
      <dgm:t>
        <a:bodyPr/>
        <a:lstStyle/>
        <a:p>
          <a:r>
            <a:rPr kumimoji="1" lang="ja-JP" altLang="en-US" dirty="0" smtClean="0"/>
            <a:t>店舗、宅配施設、物流施設、本部事務所、福祉施設など</a:t>
          </a:r>
          <a:endParaRPr kumimoji="1" lang="ja-JP" altLang="en-US" dirty="0"/>
        </a:p>
      </dgm:t>
    </dgm:pt>
    <dgm:pt modelId="{1A35E219-5828-409E-8224-DCC6DAA75231}" type="parTrans" cxnId="{ED7ACD96-CF07-4933-B20D-3EDB2BC0B924}">
      <dgm:prSet/>
      <dgm:spPr/>
      <dgm:t>
        <a:bodyPr/>
        <a:lstStyle/>
        <a:p>
          <a:endParaRPr kumimoji="1" lang="ja-JP" altLang="en-US"/>
        </a:p>
      </dgm:t>
    </dgm:pt>
    <dgm:pt modelId="{FAF082A7-4B04-4642-979D-7A7273D17A7C}" type="sibTrans" cxnId="{ED7ACD96-CF07-4933-B20D-3EDB2BC0B924}">
      <dgm:prSet/>
      <dgm:spPr/>
      <dgm:t>
        <a:bodyPr/>
        <a:lstStyle/>
        <a:p>
          <a:endParaRPr kumimoji="1" lang="ja-JP" altLang="en-US"/>
        </a:p>
      </dgm:t>
    </dgm:pt>
    <dgm:pt modelId="{63BD93DC-816C-4CE7-A182-816BD3FD6945}">
      <dgm:prSet phldrT="[テキスト]"/>
      <dgm:spPr/>
      <dgm:t>
        <a:bodyPr/>
        <a:lstStyle/>
        <a:p>
          <a:r>
            <a:rPr kumimoji="1" lang="ja-JP" altLang="en-US" dirty="0" smtClean="0"/>
            <a:t>削減対策</a:t>
          </a:r>
          <a:endParaRPr kumimoji="1" lang="ja-JP" altLang="en-US" dirty="0"/>
        </a:p>
      </dgm:t>
    </dgm:pt>
    <dgm:pt modelId="{B8F48CF6-9519-4513-AAAB-311C7847682B}" type="parTrans" cxnId="{92C0A21E-BB3D-4B7F-88EB-59449A753841}">
      <dgm:prSet/>
      <dgm:spPr/>
      <dgm:t>
        <a:bodyPr/>
        <a:lstStyle/>
        <a:p>
          <a:endParaRPr kumimoji="1" lang="ja-JP" altLang="en-US"/>
        </a:p>
      </dgm:t>
    </dgm:pt>
    <dgm:pt modelId="{9E4D8D18-8D62-4695-86A0-99A4BB76D379}" type="sibTrans" cxnId="{92C0A21E-BB3D-4B7F-88EB-59449A753841}">
      <dgm:prSet/>
      <dgm:spPr/>
      <dgm:t>
        <a:bodyPr/>
        <a:lstStyle/>
        <a:p>
          <a:endParaRPr kumimoji="1" lang="ja-JP" altLang="en-US"/>
        </a:p>
      </dgm:t>
    </dgm:pt>
    <dgm:pt modelId="{076DE772-8AE1-4328-9517-186657C86724}">
      <dgm:prSet phldrT="[テキスト]"/>
      <dgm:spPr/>
      <dgm:t>
        <a:bodyPr/>
        <a:lstStyle/>
        <a:p>
          <a:r>
            <a:rPr kumimoji="1" lang="ja-JP" altLang="en-US" dirty="0" smtClean="0"/>
            <a:t>省エネ対策の徹底によるエネルギー使用量の削減</a:t>
          </a:r>
          <a:endParaRPr kumimoji="1" lang="ja-JP" altLang="en-US" dirty="0"/>
        </a:p>
      </dgm:t>
    </dgm:pt>
    <dgm:pt modelId="{523C24B2-4560-43EE-B101-ABF3A5C35CC4}" type="parTrans" cxnId="{3A53E2F0-BB11-40A0-9F0E-8117A6712EB7}">
      <dgm:prSet/>
      <dgm:spPr/>
      <dgm:t>
        <a:bodyPr/>
        <a:lstStyle/>
        <a:p>
          <a:endParaRPr kumimoji="1" lang="ja-JP" altLang="en-US"/>
        </a:p>
      </dgm:t>
    </dgm:pt>
    <dgm:pt modelId="{6EDA42B0-EE26-48E2-9CAB-F5CCDE5B15CC}" type="sibTrans" cxnId="{3A53E2F0-BB11-40A0-9F0E-8117A6712EB7}">
      <dgm:prSet/>
      <dgm:spPr/>
      <dgm:t>
        <a:bodyPr/>
        <a:lstStyle/>
        <a:p>
          <a:endParaRPr kumimoji="1" lang="ja-JP" altLang="en-US"/>
        </a:p>
      </dgm:t>
    </dgm:pt>
    <dgm:pt modelId="{78591078-1EB1-4C96-8FD9-3F4D3F2A7A46}">
      <dgm:prSet phldrT="[テキスト]"/>
      <dgm:spPr/>
      <dgm:t>
        <a:bodyPr/>
        <a:lstStyle/>
        <a:p>
          <a:r>
            <a:rPr kumimoji="1" lang="ja-JP" altLang="en-US" dirty="0" smtClean="0"/>
            <a:t>再生可能エネルギーの導入（再エネ発電の自家消費、排出係数の低い電力の使用）</a:t>
          </a:r>
          <a:endParaRPr kumimoji="1" lang="ja-JP" altLang="en-US" dirty="0"/>
        </a:p>
      </dgm:t>
    </dgm:pt>
    <dgm:pt modelId="{6ABE14F3-3EB9-4738-9B89-9EDE26F4400C}" type="parTrans" cxnId="{4C3012B4-C06A-4A2B-B736-E31C384208F8}">
      <dgm:prSet/>
      <dgm:spPr/>
      <dgm:t>
        <a:bodyPr/>
        <a:lstStyle/>
        <a:p>
          <a:endParaRPr kumimoji="1" lang="ja-JP" altLang="en-US"/>
        </a:p>
      </dgm:t>
    </dgm:pt>
    <dgm:pt modelId="{65A3317F-19CE-4518-97AE-78879C2205FF}" type="sibTrans" cxnId="{4C3012B4-C06A-4A2B-B736-E31C384208F8}">
      <dgm:prSet/>
      <dgm:spPr/>
      <dgm:t>
        <a:bodyPr/>
        <a:lstStyle/>
        <a:p>
          <a:endParaRPr kumimoji="1" lang="ja-JP" altLang="en-US"/>
        </a:p>
      </dgm:t>
    </dgm:pt>
    <dgm:pt modelId="{4BAA0376-F701-4347-8E25-6CD26823261A}">
      <dgm:prSet phldrT="[テキスト]"/>
      <dgm:spPr/>
      <dgm:t>
        <a:bodyPr/>
        <a:lstStyle/>
        <a:p>
          <a:r>
            <a:rPr kumimoji="1" lang="ja-JP" altLang="en-US" dirty="0" smtClean="0"/>
            <a:t>カーボンオフセット</a:t>
          </a:r>
          <a:endParaRPr kumimoji="1" lang="ja-JP" altLang="en-US" dirty="0"/>
        </a:p>
      </dgm:t>
    </dgm:pt>
    <dgm:pt modelId="{DE65DC12-204D-4465-83CD-1FD089878D50}" type="parTrans" cxnId="{5A8DC4E4-330B-43DD-A398-6008C67986D3}">
      <dgm:prSet/>
      <dgm:spPr/>
      <dgm:t>
        <a:bodyPr/>
        <a:lstStyle/>
        <a:p>
          <a:endParaRPr kumimoji="1" lang="ja-JP" altLang="en-US"/>
        </a:p>
      </dgm:t>
    </dgm:pt>
    <dgm:pt modelId="{98FCA809-518F-4657-A65F-A54197204EA8}" type="sibTrans" cxnId="{5A8DC4E4-330B-43DD-A398-6008C67986D3}">
      <dgm:prSet/>
      <dgm:spPr/>
      <dgm:t>
        <a:bodyPr/>
        <a:lstStyle/>
        <a:p>
          <a:endParaRPr kumimoji="1" lang="ja-JP" altLang="en-US"/>
        </a:p>
      </dgm:t>
    </dgm:pt>
    <dgm:pt modelId="{88A3DBD2-08FC-461D-BC75-A5E124A92773}" type="pres">
      <dgm:prSet presAssocID="{95224038-12F2-4C69-B65E-059D35F109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2AF7740-2455-4245-91FA-32036B8BD2AD}" type="pres">
      <dgm:prSet presAssocID="{3AFD28BB-F423-4BAA-ACCB-9B9D3ECAD3E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5D28D99-7681-4F9A-880D-714A878DE59D}" type="pres">
      <dgm:prSet presAssocID="{3AFD28BB-F423-4BAA-ACCB-9B9D3ECAD3E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1D147F5-DE40-4B20-9D11-98CF2B65133B}" type="pres">
      <dgm:prSet presAssocID="{BFFE8550-1990-4B3A-8122-6517108033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E313959-DCFB-43F1-B3F9-B7B5CE0B7C9D}" type="pres">
      <dgm:prSet presAssocID="{BFFE8550-1990-4B3A-8122-65171080333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49BAD8-D663-4487-A593-541A07E1D44F}" type="pres">
      <dgm:prSet presAssocID="{63BD93DC-816C-4CE7-A182-816BD3FD69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75A465-15F6-4C34-AC53-562913F76299}" type="pres">
      <dgm:prSet presAssocID="{63BD93DC-816C-4CE7-A182-816BD3FD694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7C6DF92-C4D6-42EB-BE3F-8AA3461DA5D9}" srcId="{95224038-12F2-4C69-B65E-059D35F10943}" destId="{BFFE8550-1990-4B3A-8122-65171080333F}" srcOrd="1" destOrd="0" parTransId="{47EF852C-CBC0-427E-98AB-42F8E35ADC71}" sibTransId="{34950C31-2E34-4524-B5E8-23F5B6669C89}"/>
    <dgm:cxn modelId="{3A53E2F0-BB11-40A0-9F0E-8117A6712EB7}" srcId="{63BD93DC-816C-4CE7-A182-816BD3FD6945}" destId="{076DE772-8AE1-4328-9517-186657C86724}" srcOrd="0" destOrd="0" parTransId="{523C24B2-4560-43EE-B101-ABF3A5C35CC4}" sibTransId="{6EDA42B0-EE26-48E2-9CAB-F5CCDE5B15CC}"/>
    <dgm:cxn modelId="{104497D7-E99B-4859-9B94-C59C3F469FF9}" type="presOf" srcId="{3AFD28BB-F423-4BAA-ACCB-9B9D3ECAD3E8}" destId="{62AF7740-2455-4245-91FA-32036B8BD2AD}" srcOrd="0" destOrd="0" presId="urn:microsoft.com/office/officeart/2005/8/layout/vList2"/>
    <dgm:cxn modelId="{3E0A7D35-42B1-49BE-825A-1BD142A4549B}" type="presOf" srcId="{78591078-1EB1-4C96-8FD9-3F4D3F2A7A46}" destId="{2075A465-15F6-4C34-AC53-562913F76299}" srcOrd="0" destOrd="1" presId="urn:microsoft.com/office/officeart/2005/8/layout/vList2"/>
    <dgm:cxn modelId="{050CE731-5C32-475C-AE29-1C28E659221F}" srcId="{3AFD28BB-F423-4BAA-ACCB-9B9D3ECAD3E8}" destId="{27FF7360-F5B1-4EF8-B824-1F4D3D0B118D}" srcOrd="0" destOrd="0" parTransId="{224454D6-D557-490D-AAC2-1BFB41344683}" sibTransId="{C7531CAC-9B1A-4660-9CAD-1BEC6E9A886E}"/>
    <dgm:cxn modelId="{92C0A21E-BB3D-4B7F-88EB-59449A753841}" srcId="{95224038-12F2-4C69-B65E-059D35F10943}" destId="{63BD93DC-816C-4CE7-A182-816BD3FD6945}" srcOrd="2" destOrd="0" parTransId="{B8F48CF6-9519-4513-AAAB-311C7847682B}" sibTransId="{9E4D8D18-8D62-4695-86A0-99A4BB76D379}"/>
    <dgm:cxn modelId="{801803C7-EAE6-4F08-9572-2388C027A036}" type="presOf" srcId="{74C41324-2BBC-470B-92D9-A349705260F3}" destId="{EE313959-DCFB-43F1-B3F9-B7B5CE0B7C9D}" srcOrd="0" destOrd="0" presId="urn:microsoft.com/office/officeart/2005/8/layout/vList2"/>
    <dgm:cxn modelId="{4C3012B4-C06A-4A2B-B736-E31C384208F8}" srcId="{63BD93DC-816C-4CE7-A182-816BD3FD6945}" destId="{78591078-1EB1-4C96-8FD9-3F4D3F2A7A46}" srcOrd="1" destOrd="0" parTransId="{6ABE14F3-3EB9-4738-9B89-9EDE26F4400C}" sibTransId="{65A3317F-19CE-4518-97AE-78879C2205FF}"/>
    <dgm:cxn modelId="{1C922209-3500-45E3-AEDE-A18655B2F0F7}" type="presOf" srcId="{63BD93DC-816C-4CE7-A182-816BD3FD6945}" destId="{EF49BAD8-D663-4487-A593-541A07E1D44F}" srcOrd="0" destOrd="0" presId="urn:microsoft.com/office/officeart/2005/8/layout/vList2"/>
    <dgm:cxn modelId="{EE3CD0C7-74F5-4103-9E6A-20BA21E049D2}" type="presOf" srcId="{BFFE8550-1990-4B3A-8122-65171080333F}" destId="{B1D147F5-DE40-4B20-9D11-98CF2B65133B}" srcOrd="0" destOrd="0" presId="urn:microsoft.com/office/officeart/2005/8/layout/vList2"/>
    <dgm:cxn modelId="{5A8DC4E4-330B-43DD-A398-6008C67986D3}" srcId="{63BD93DC-816C-4CE7-A182-816BD3FD6945}" destId="{4BAA0376-F701-4347-8E25-6CD26823261A}" srcOrd="2" destOrd="0" parTransId="{DE65DC12-204D-4465-83CD-1FD089878D50}" sibTransId="{98FCA809-518F-4657-A65F-A54197204EA8}"/>
    <dgm:cxn modelId="{ED7ACD96-CF07-4933-B20D-3EDB2BC0B924}" srcId="{BFFE8550-1990-4B3A-8122-65171080333F}" destId="{74C41324-2BBC-470B-92D9-A349705260F3}" srcOrd="0" destOrd="0" parTransId="{1A35E219-5828-409E-8224-DCC6DAA75231}" sibTransId="{FAF082A7-4B04-4642-979D-7A7273D17A7C}"/>
    <dgm:cxn modelId="{8421CCEC-652E-475A-B7E5-FB1E9FA484E3}" type="presOf" srcId="{076DE772-8AE1-4328-9517-186657C86724}" destId="{2075A465-15F6-4C34-AC53-562913F76299}" srcOrd="0" destOrd="0" presId="urn:microsoft.com/office/officeart/2005/8/layout/vList2"/>
    <dgm:cxn modelId="{EEEEE36E-CDFF-4087-B622-A0BE63074C9A}" type="presOf" srcId="{4BAA0376-F701-4347-8E25-6CD26823261A}" destId="{2075A465-15F6-4C34-AC53-562913F76299}" srcOrd="0" destOrd="2" presId="urn:microsoft.com/office/officeart/2005/8/layout/vList2"/>
    <dgm:cxn modelId="{1289FD33-37E3-4545-AF1D-231EBA6848B0}" type="presOf" srcId="{27FF7360-F5B1-4EF8-B824-1F4D3D0B118D}" destId="{D5D28D99-7681-4F9A-880D-714A878DE59D}" srcOrd="0" destOrd="0" presId="urn:microsoft.com/office/officeart/2005/8/layout/vList2"/>
    <dgm:cxn modelId="{E799CA90-F388-4E96-B73A-0582C021A695}" type="presOf" srcId="{95224038-12F2-4C69-B65E-059D35F10943}" destId="{88A3DBD2-08FC-461D-BC75-A5E124A92773}" srcOrd="0" destOrd="0" presId="urn:microsoft.com/office/officeart/2005/8/layout/vList2"/>
    <dgm:cxn modelId="{6449F623-B65E-4924-BA8C-7AA143BF770F}" srcId="{95224038-12F2-4C69-B65E-059D35F10943}" destId="{3AFD28BB-F423-4BAA-ACCB-9B9D3ECAD3E8}" srcOrd="0" destOrd="0" parTransId="{CD64036E-0D45-4EA5-B1B3-A289395F5509}" sibTransId="{A0D51C4D-8585-4026-880B-3F7B2FF53938}"/>
    <dgm:cxn modelId="{27B3A232-8C03-4B85-908E-11CA2FF868CF}" type="presParOf" srcId="{88A3DBD2-08FC-461D-BC75-A5E124A92773}" destId="{62AF7740-2455-4245-91FA-32036B8BD2AD}" srcOrd="0" destOrd="0" presId="urn:microsoft.com/office/officeart/2005/8/layout/vList2"/>
    <dgm:cxn modelId="{4346F1AC-22EE-4E12-B1BD-DD45D2B15829}" type="presParOf" srcId="{88A3DBD2-08FC-461D-BC75-A5E124A92773}" destId="{D5D28D99-7681-4F9A-880D-714A878DE59D}" srcOrd="1" destOrd="0" presId="urn:microsoft.com/office/officeart/2005/8/layout/vList2"/>
    <dgm:cxn modelId="{82A5854D-89F5-4A84-8B6C-F02638DF68E3}" type="presParOf" srcId="{88A3DBD2-08FC-461D-BC75-A5E124A92773}" destId="{B1D147F5-DE40-4B20-9D11-98CF2B65133B}" srcOrd="2" destOrd="0" presId="urn:microsoft.com/office/officeart/2005/8/layout/vList2"/>
    <dgm:cxn modelId="{0CC178FD-8397-4C04-8DAC-CD67C854031E}" type="presParOf" srcId="{88A3DBD2-08FC-461D-BC75-A5E124A92773}" destId="{EE313959-DCFB-43F1-B3F9-B7B5CE0B7C9D}" srcOrd="3" destOrd="0" presId="urn:microsoft.com/office/officeart/2005/8/layout/vList2"/>
    <dgm:cxn modelId="{A87D3604-6E59-47F3-800D-024CCB3D353E}" type="presParOf" srcId="{88A3DBD2-08FC-461D-BC75-A5E124A92773}" destId="{EF49BAD8-D663-4487-A593-541A07E1D44F}" srcOrd="4" destOrd="0" presId="urn:microsoft.com/office/officeart/2005/8/layout/vList2"/>
    <dgm:cxn modelId="{A90FF61B-4CDA-4A2A-8FF8-D5C917DDFAF8}" type="presParOf" srcId="{88A3DBD2-08FC-461D-BC75-A5E124A92773}" destId="{2075A465-15F6-4C34-AC53-562913F762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E4127-9E85-404F-BC84-8717EC9920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F251202-09BF-4635-B4E7-BEADF63B3F1E}">
      <dgm:prSet phldrT="[テキスト]" custT="1"/>
      <dgm:spPr/>
      <dgm:t>
        <a:bodyPr/>
        <a:lstStyle/>
        <a:p>
          <a:pPr algn="ctr"/>
          <a:r>
            <a:rPr kumimoji="1" lang="ja-JP" altLang="en-US" sz="2300" dirty="0" smtClean="0"/>
            <a:t>計</a:t>
          </a:r>
          <a:r>
            <a:rPr kumimoji="1" lang="en-US" altLang="ja-JP" sz="2300" dirty="0" smtClean="0"/>
            <a:t>24</a:t>
          </a:r>
          <a:r>
            <a:rPr kumimoji="1" lang="ja-JP" altLang="en-US" sz="2000" dirty="0" smtClean="0"/>
            <a:t>ケ</a:t>
          </a:r>
          <a:r>
            <a:rPr kumimoji="1" lang="ja-JP" altLang="en-US" sz="2300" dirty="0" smtClean="0"/>
            <a:t>所導入</a:t>
          </a:r>
          <a:endParaRPr kumimoji="1" lang="en-US" altLang="ja-JP" sz="2300" dirty="0" smtClean="0"/>
        </a:p>
      </dgm:t>
    </dgm:pt>
    <dgm:pt modelId="{FF0BF0B7-89D9-4B1E-AA0E-261712ACBD08}" type="parTrans" cxnId="{4521DA70-4824-4C7F-985D-4B42F104E8A3}">
      <dgm:prSet/>
      <dgm:spPr/>
      <dgm:t>
        <a:bodyPr/>
        <a:lstStyle/>
        <a:p>
          <a:endParaRPr kumimoji="1" lang="ja-JP" altLang="en-US"/>
        </a:p>
      </dgm:t>
    </dgm:pt>
    <dgm:pt modelId="{3AE4BF93-4F6D-4C79-9832-EBB5B22475A9}" type="sibTrans" cxnId="{4521DA70-4824-4C7F-985D-4B42F104E8A3}">
      <dgm:prSet/>
      <dgm:spPr/>
      <dgm:t>
        <a:bodyPr/>
        <a:lstStyle/>
        <a:p>
          <a:endParaRPr kumimoji="1" lang="ja-JP" altLang="en-US"/>
        </a:p>
      </dgm:t>
    </dgm:pt>
    <dgm:pt modelId="{D2B8DD2D-BA9F-4D02-9C5D-6006296852E8}">
      <dgm:prSet phldrT="[テキスト]"/>
      <dgm:spPr/>
      <dgm:t>
        <a:bodyPr/>
        <a:lstStyle/>
        <a:p>
          <a:r>
            <a:rPr kumimoji="1" lang="en-US" altLang="ja-JP" dirty="0" smtClean="0"/>
            <a:t>7</a:t>
          </a:r>
          <a:r>
            <a:rPr kumimoji="1" lang="ja-JP" altLang="en-US" dirty="0" smtClean="0"/>
            <a:t>生協（日生協含）</a:t>
          </a:r>
          <a:endParaRPr kumimoji="1" lang="en-US" altLang="ja-JP" dirty="0" smtClean="0"/>
        </a:p>
      </dgm:t>
    </dgm:pt>
    <dgm:pt modelId="{0AE2E1F0-40D3-405B-AA6F-8E04D33A69C9}" type="parTrans" cxnId="{4F09E12D-C0EF-47DE-8701-50B3991C73FF}">
      <dgm:prSet/>
      <dgm:spPr/>
      <dgm:t>
        <a:bodyPr/>
        <a:lstStyle/>
        <a:p>
          <a:endParaRPr kumimoji="1" lang="ja-JP" altLang="en-US"/>
        </a:p>
      </dgm:t>
    </dgm:pt>
    <dgm:pt modelId="{D1505592-3EEE-489F-A5B4-8EEA6665E0E7}" type="sibTrans" cxnId="{4F09E12D-C0EF-47DE-8701-50B3991C73FF}">
      <dgm:prSet/>
      <dgm:spPr/>
      <dgm:t>
        <a:bodyPr/>
        <a:lstStyle/>
        <a:p>
          <a:endParaRPr kumimoji="1" lang="ja-JP" altLang="en-US"/>
        </a:p>
      </dgm:t>
    </dgm:pt>
    <dgm:pt modelId="{DED9D37B-B6DF-4040-AE8F-999DA62BE6EF}">
      <dgm:prSet phldrT="[テキスト]"/>
      <dgm:spPr/>
      <dgm:t>
        <a:bodyPr/>
        <a:lstStyle/>
        <a:p>
          <a:r>
            <a:rPr kumimoji="1" lang="en-US" altLang="ja-JP" dirty="0" smtClean="0"/>
            <a:t>15</a:t>
          </a:r>
          <a:r>
            <a:rPr kumimoji="1" lang="ja-JP" altLang="en-US" dirty="0" smtClean="0"/>
            <a:t>店舗</a:t>
          </a:r>
          <a:endParaRPr kumimoji="1" lang="en-US" altLang="ja-JP" dirty="0" smtClean="0"/>
        </a:p>
      </dgm:t>
    </dgm:pt>
    <dgm:pt modelId="{6084E9D2-231E-43FE-8030-BE91D17CF951}" type="parTrans" cxnId="{504E1F8D-D370-4711-95AE-04195A9E6D0E}">
      <dgm:prSet/>
      <dgm:spPr/>
      <dgm:t>
        <a:bodyPr/>
        <a:lstStyle/>
        <a:p>
          <a:endParaRPr kumimoji="1" lang="ja-JP" altLang="en-US"/>
        </a:p>
      </dgm:t>
    </dgm:pt>
    <dgm:pt modelId="{761E446C-8F98-4771-8009-A8221CE111B7}" type="sibTrans" cxnId="{504E1F8D-D370-4711-95AE-04195A9E6D0E}">
      <dgm:prSet/>
      <dgm:spPr/>
      <dgm:t>
        <a:bodyPr/>
        <a:lstStyle/>
        <a:p>
          <a:endParaRPr kumimoji="1" lang="ja-JP" altLang="en-US"/>
        </a:p>
      </dgm:t>
    </dgm:pt>
    <dgm:pt modelId="{C9FF9DD6-2A59-45A6-9DF0-073FE1D318B9}">
      <dgm:prSet phldrT="[テキスト]"/>
      <dgm:spPr/>
      <dgm:t>
        <a:bodyPr/>
        <a:lstStyle/>
        <a:p>
          <a:r>
            <a:rPr lang="en-US" altLang="ja-JP" dirty="0" smtClean="0"/>
            <a:t>8</a:t>
          </a:r>
          <a:r>
            <a:rPr lang="ja-JP" altLang="en-US" dirty="0" smtClean="0"/>
            <a:t>センター</a:t>
          </a:r>
          <a:endParaRPr lang="en-US" altLang="ja-JP" dirty="0" smtClean="0"/>
        </a:p>
      </dgm:t>
    </dgm:pt>
    <dgm:pt modelId="{DB8531B7-FAF0-4018-B594-729A521E4B1F}" type="parTrans" cxnId="{1B832758-BAF4-44A1-BA20-1453926CAC56}">
      <dgm:prSet/>
      <dgm:spPr/>
      <dgm:t>
        <a:bodyPr/>
        <a:lstStyle/>
        <a:p>
          <a:endParaRPr kumimoji="1" lang="ja-JP" altLang="en-US"/>
        </a:p>
      </dgm:t>
    </dgm:pt>
    <dgm:pt modelId="{ED92A82C-331B-4DE9-A66A-527FD98EE06A}" type="sibTrans" cxnId="{1B832758-BAF4-44A1-BA20-1453926CAC56}">
      <dgm:prSet/>
      <dgm:spPr/>
      <dgm:t>
        <a:bodyPr/>
        <a:lstStyle/>
        <a:p>
          <a:endParaRPr kumimoji="1" lang="ja-JP" altLang="en-US"/>
        </a:p>
      </dgm:t>
    </dgm:pt>
    <dgm:pt modelId="{73AFCD60-5B30-4EA2-87FE-08418BD3B3A1}">
      <dgm:prSet/>
      <dgm:spPr/>
      <dgm:t>
        <a:bodyPr/>
        <a:lstStyle/>
        <a:p>
          <a:r>
            <a:rPr lang="en-US" altLang="ja-JP" dirty="0" smtClean="0"/>
            <a:t>1</a:t>
          </a:r>
          <a:r>
            <a:rPr lang="ja-JP" altLang="en-US" dirty="0" smtClean="0"/>
            <a:t>工場</a:t>
          </a:r>
          <a:endParaRPr kumimoji="1" lang="ja-JP" altLang="en-US" dirty="0"/>
        </a:p>
      </dgm:t>
    </dgm:pt>
    <dgm:pt modelId="{4D2E6E68-32DA-4966-8A25-E72F4E401B2C}" type="parTrans" cxnId="{75C316EB-CA2A-49E3-9060-9FFE7CF715D7}">
      <dgm:prSet/>
      <dgm:spPr/>
      <dgm:t>
        <a:bodyPr/>
        <a:lstStyle/>
        <a:p>
          <a:endParaRPr kumimoji="1" lang="ja-JP" altLang="en-US"/>
        </a:p>
      </dgm:t>
    </dgm:pt>
    <dgm:pt modelId="{0354452E-8193-4675-8C9B-A236B901506A}" type="sibTrans" cxnId="{75C316EB-CA2A-49E3-9060-9FFE7CF715D7}">
      <dgm:prSet/>
      <dgm:spPr/>
      <dgm:t>
        <a:bodyPr/>
        <a:lstStyle/>
        <a:p>
          <a:endParaRPr kumimoji="1" lang="ja-JP" altLang="en-US"/>
        </a:p>
      </dgm:t>
    </dgm:pt>
    <dgm:pt modelId="{412D9A6B-4CF4-4AAE-8EAA-D4738FC80689}" type="pres">
      <dgm:prSet presAssocID="{00EE4127-9E85-404F-BC84-8717EC9920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17D738F8-B389-4CB4-BF5D-DEFFE48324CE}" type="pres">
      <dgm:prSet presAssocID="{FF251202-09BF-4635-B4E7-BEADF63B3F1E}" presName="thickLine" presStyleLbl="alignNode1" presStyleIdx="0" presStyleCnt="1"/>
      <dgm:spPr/>
    </dgm:pt>
    <dgm:pt modelId="{276AE924-B95F-425B-8AAA-77BDB9FE831D}" type="pres">
      <dgm:prSet presAssocID="{FF251202-09BF-4635-B4E7-BEADF63B3F1E}" presName="horz1" presStyleCnt="0"/>
      <dgm:spPr/>
    </dgm:pt>
    <dgm:pt modelId="{4CF01CAD-3321-4029-9A44-F5F6D971FA04}" type="pres">
      <dgm:prSet presAssocID="{FF251202-09BF-4635-B4E7-BEADF63B3F1E}" presName="tx1" presStyleLbl="revTx" presStyleIdx="0" presStyleCnt="5"/>
      <dgm:spPr/>
      <dgm:t>
        <a:bodyPr/>
        <a:lstStyle/>
        <a:p>
          <a:endParaRPr kumimoji="1" lang="ja-JP" altLang="en-US"/>
        </a:p>
      </dgm:t>
    </dgm:pt>
    <dgm:pt modelId="{DD640CFC-9952-42CC-AB9A-F701AFB109D5}" type="pres">
      <dgm:prSet presAssocID="{FF251202-09BF-4635-B4E7-BEADF63B3F1E}" presName="vert1" presStyleCnt="0"/>
      <dgm:spPr/>
    </dgm:pt>
    <dgm:pt modelId="{AF3A07D8-4BBB-42F1-A84C-FBA9067BBD54}" type="pres">
      <dgm:prSet presAssocID="{D2B8DD2D-BA9F-4D02-9C5D-6006296852E8}" presName="vertSpace2a" presStyleCnt="0"/>
      <dgm:spPr/>
    </dgm:pt>
    <dgm:pt modelId="{64126202-0CE6-4B16-8EDE-31997607526C}" type="pres">
      <dgm:prSet presAssocID="{D2B8DD2D-BA9F-4D02-9C5D-6006296852E8}" presName="horz2" presStyleCnt="0"/>
      <dgm:spPr/>
    </dgm:pt>
    <dgm:pt modelId="{612E2DAA-D7EB-43B7-AC82-E7685E1994C8}" type="pres">
      <dgm:prSet presAssocID="{D2B8DD2D-BA9F-4D02-9C5D-6006296852E8}" presName="horzSpace2" presStyleCnt="0"/>
      <dgm:spPr/>
    </dgm:pt>
    <dgm:pt modelId="{E15AF58C-B5BF-4253-A7B4-9F0407325E9A}" type="pres">
      <dgm:prSet presAssocID="{D2B8DD2D-BA9F-4D02-9C5D-6006296852E8}" presName="tx2" presStyleLbl="revTx" presStyleIdx="1" presStyleCnt="5"/>
      <dgm:spPr/>
      <dgm:t>
        <a:bodyPr/>
        <a:lstStyle/>
        <a:p>
          <a:endParaRPr kumimoji="1" lang="ja-JP" altLang="en-US"/>
        </a:p>
      </dgm:t>
    </dgm:pt>
    <dgm:pt modelId="{0C706BBE-F1AA-490D-B4C1-DD1B6D0D05EC}" type="pres">
      <dgm:prSet presAssocID="{D2B8DD2D-BA9F-4D02-9C5D-6006296852E8}" presName="vert2" presStyleCnt="0"/>
      <dgm:spPr/>
    </dgm:pt>
    <dgm:pt modelId="{14036C57-3E96-46C0-9EE1-1621347C80EA}" type="pres">
      <dgm:prSet presAssocID="{D2B8DD2D-BA9F-4D02-9C5D-6006296852E8}" presName="thinLine2b" presStyleLbl="callout" presStyleIdx="0" presStyleCnt="4"/>
      <dgm:spPr/>
    </dgm:pt>
    <dgm:pt modelId="{4829C6FB-5F3C-4158-B7E7-55F82EF0FDC5}" type="pres">
      <dgm:prSet presAssocID="{D2B8DD2D-BA9F-4D02-9C5D-6006296852E8}" presName="vertSpace2b" presStyleCnt="0"/>
      <dgm:spPr/>
    </dgm:pt>
    <dgm:pt modelId="{BCBD7071-B5B5-4887-BF58-96C83AA454AD}" type="pres">
      <dgm:prSet presAssocID="{DED9D37B-B6DF-4040-AE8F-999DA62BE6EF}" presName="horz2" presStyleCnt="0"/>
      <dgm:spPr/>
    </dgm:pt>
    <dgm:pt modelId="{E4DFFB1A-923E-4F33-A701-5D2101EF7713}" type="pres">
      <dgm:prSet presAssocID="{DED9D37B-B6DF-4040-AE8F-999DA62BE6EF}" presName="horzSpace2" presStyleCnt="0"/>
      <dgm:spPr/>
    </dgm:pt>
    <dgm:pt modelId="{DC7BC1B8-A1EF-4EAF-B586-FA0028E6D4ED}" type="pres">
      <dgm:prSet presAssocID="{DED9D37B-B6DF-4040-AE8F-999DA62BE6EF}" presName="tx2" presStyleLbl="revTx" presStyleIdx="2" presStyleCnt="5"/>
      <dgm:spPr/>
      <dgm:t>
        <a:bodyPr/>
        <a:lstStyle/>
        <a:p>
          <a:endParaRPr kumimoji="1" lang="ja-JP" altLang="en-US"/>
        </a:p>
      </dgm:t>
    </dgm:pt>
    <dgm:pt modelId="{03C69176-59FD-47C7-B94C-A0ADBDDCF760}" type="pres">
      <dgm:prSet presAssocID="{DED9D37B-B6DF-4040-AE8F-999DA62BE6EF}" presName="vert2" presStyleCnt="0"/>
      <dgm:spPr/>
    </dgm:pt>
    <dgm:pt modelId="{D755E6D7-A857-468F-B4B9-16377911AA68}" type="pres">
      <dgm:prSet presAssocID="{DED9D37B-B6DF-4040-AE8F-999DA62BE6EF}" presName="thinLine2b" presStyleLbl="callout" presStyleIdx="1" presStyleCnt="4"/>
      <dgm:spPr/>
    </dgm:pt>
    <dgm:pt modelId="{6B36800D-008D-4C46-8647-4DD11A852871}" type="pres">
      <dgm:prSet presAssocID="{DED9D37B-B6DF-4040-AE8F-999DA62BE6EF}" presName="vertSpace2b" presStyleCnt="0"/>
      <dgm:spPr/>
    </dgm:pt>
    <dgm:pt modelId="{2203DAE7-DC57-4BAA-BBC4-8ADCE02BB49E}" type="pres">
      <dgm:prSet presAssocID="{C9FF9DD6-2A59-45A6-9DF0-073FE1D318B9}" presName="horz2" presStyleCnt="0"/>
      <dgm:spPr/>
    </dgm:pt>
    <dgm:pt modelId="{CA3ABF53-9E72-4077-ADAD-1AF99F53783B}" type="pres">
      <dgm:prSet presAssocID="{C9FF9DD6-2A59-45A6-9DF0-073FE1D318B9}" presName="horzSpace2" presStyleCnt="0"/>
      <dgm:spPr/>
    </dgm:pt>
    <dgm:pt modelId="{BE5F99D9-F479-4CB4-A7F2-FA7F1CB2683E}" type="pres">
      <dgm:prSet presAssocID="{C9FF9DD6-2A59-45A6-9DF0-073FE1D318B9}" presName="tx2" presStyleLbl="revTx" presStyleIdx="3" presStyleCnt="5"/>
      <dgm:spPr/>
      <dgm:t>
        <a:bodyPr/>
        <a:lstStyle/>
        <a:p>
          <a:endParaRPr kumimoji="1" lang="ja-JP" altLang="en-US"/>
        </a:p>
      </dgm:t>
    </dgm:pt>
    <dgm:pt modelId="{0D015413-7373-4F01-9217-AEFD0E450E19}" type="pres">
      <dgm:prSet presAssocID="{C9FF9DD6-2A59-45A6-9DF0-073FE1D318B9}" presName="vert2" presStyleCnt="0"/>
      <dgm:spPr/>
    </dgm:pt>
    <dgm:pt modelId="{14FF2408-6A5A-4F9C-9CC3-BE23F26179B2}" type="pres">
      <dgm:prSet presAssocID="{C9FF9DD6-2A59-45A6-9DF0-073FE1D318B9}" presName="thinLine2b" presStyleLbl="callout" presStyleIdx="2" presStyleCnt="4"/>
      <dgm:spPr/>
    </dgm:pt>
    <dgm:pt modelId="{342EBED7-B3F9-4715-AFF0-47914DE233BE}" type="pres">
      <dgm:prSet presAssocID="{C9FF9DD6-2A59-45A6-9DF0-073FE1D318B9}" presName="vertSpace2b" presStyleCnt="0"/>
      <dgm:spPr/>
    </dgm:pt>
    <dgm:pt modelId="{7A1279CB-E557-4856-9F2B-8E23917F8532}" type="pres">
      <dgm:prSet presAssocID="{73AFCD60-5B30-4EA2-87FE-08418BD3B3A1}" presName="horz2" presStyleCnt="0"/>
      <dgm:spPr/>
    </dgm:pt>
    <dgm:pt modelId="{BADE6B3C-FE41-4D7F-950E-6987B81F7923}" type="pres">
      <dgm:prSet presAssocID="{73AFCD60-5B30-4EA2-87FE-08418BD3B3A1}" presName="horzSpace2" presStyleCnt="0"/>
      <dgm:spPr/>
    </dgm:pt>
    <dgm:pt modelId="{936208D7-70F9-48AC-BC55-9C3789D6F714}" type="pres">
      <dgm:prSet presAssocID="{73AFCD60-5B30-4EA2-87FE-08418BD3B3A1}" presName="tx2" presStyleLbl="revTx" presStyleIdx="4" presStyleCnt="5"/>
      <dgm:spPr/>
      <dgm:t>
        <a:bodyPr/>
        <a:lstStyle/>
        <a:p>
          <a:endParaRPr kumimoji="1" lang="ja-JP" altLang="en-US"/>
        </a:p>
      </dgm:t>
    </dgm:pt>
    <dgm:pt modelId="{9394B784-4A09-4EF3-8634-9A4AFA2141C9}" type="pres">
      <dgm:prSet presAssocID="{73AFCD60-5B30-4EA2-87FE-08418BD3B3A1}" presName="vert2" presStyleCnt="0"/>
      <dgm:spPr/>
    </dgm:pt>
    <dgm:pt modelId="{297D478F-B6C7-484F-83A6-4EEFA17BF211}" type="pres">
      <dgm:prSet presAssocID="{73AFCD60-5B30-4EA2-87FE-08418BD3B3A1}" presName="thinLine2b" presStyleLbl="callout" presStyleIdx="3" presStyleCnt="4"/>
      <dgm:spPr/>
    </dgm:pt>
    <dgm:pt modelId="{B83DAFB4-5170-4944-A2C2-6F3D0C448A37}" type="pres">
      <dgm:prSet presAssocID="{73AFCD60-5B30-4EA2-87FE-08418BD3B3A1}" presName="vertSpace2b" presStyleCnt="0"/>
      <dgm:spPr/>
    </dgm:pt>
  </dgm:ptLst>
  <dgm:cxnLst>
    <dgm:cxn modelId="{98893D66-9DF3-464C-847B-45C8C09EE48E}" type="presOf" srcId="{C9FF9DD6-2A59-45A6-9DF0-073FE1D318B9}" destId="{BE5F99D9-F479-4CB4-A7F2-FA7F1CB2683E}" srcOrd="0" destOrd="0" presId="urn:microsoft.com/office/officeart/2008/layout/LinedList"/>
    <dgm:cxn modelId="{504E1F8D-D370-4711-95AE-04195A9E6D0E}" srcId="{FF251202-09BF-4635-B4E7-BEADF63B3F1E}" destId="{DED9D37B-B6DF-4040-AE8F-999DA62BE6EF}" srcOrd="1" destOrd="0" parTransId="{6084E9D2-231E-43FE-8030-BE91D17CF951}" sibTransId="{761E446C-8F98-4771-8009-A8221CE111B7}"/>
    <dgm:cxn modelId="{8D83EE12-2EBF-4E30-ABD6-2643390356D6}" type="presOf" srcId="{00EE4127-9E85-404F-BC84-8717EC9920B2}" destId="{412D9A6B-4CF4-4AAE-8EAA-D4738FC80689}" srcOrd="0" destOrd="0" presId="urn:microsoft.com/office/officeart/2008/layout/LinedList"/>
    <dgm:cxn modelId="{1B832758-BAF4-44A1-BA20-1453926CAC56}" srcId="{FF251202-09BF-4635-B4E7-BEADF63B3F1E}" destId="{C9FF9DD6-2A59-45A6-9DF0-073FE1D318B9}" srcOrd="2" destOrd="0" parTransId="{DB8531B7-FAF0-4018-B594-729A521E4B1F}" sibTransId="{ED92A82C-331B-4DE9-A66A-527FD98EE06A}"/>
    <dgm:cxn modelId="{A4EBCFA1-67CC-4298-AECD-7987F75D786A}" type="presOf" srcId="{73AFCD60-5B30-4EA2-87FE-08418BD3B3A1}" destId="{936208D7-70F9-48AC-BC55-9C3789D6F714}" srcOrd="0" destOrd="0" presId="urn:microsoft.com/office/officeart/2008/layout/LinedList"/>
    <dgm:cxn modelId="{D246ECD8-DF7C-4071-91E4-EB8A86392075}" type="presOf" srcId="{FF251202-09BF-4635-B4E7-BEADF63B3F1E}" destId="{4CF01CAD-3321-4029-9A44-F5F6D971FA04}" srcOrd="0" destOrd="0" presId="urn:microsoft.com/office/officeart/2008/layout/LinedList"/>
    <dgm:cxn modelId="{4521DA70-4824-4C7F-985D-4B42F104E8A3}" srcId="{00EE4127-9E85-404F-BC84-8717EC9920B2}" destId="{FF251202-09BF-4635-B4E7-BEADF63B3F1E}" srcOrd="0" destOrd="0" parTransId="{FF0BF0B7-89D9-4B1E-AA0E-261712ACBD08}" sibTransId="{3AE4BF93-4F6D-4C79-9832-EBB5B22475A9}"/>
    <dgm:cxn modelId="{4F09E12D-C0EF-47DE-8701-50B3991C73FF}" srcId="{FF251202-09BF-4635-B4E7-BEADF63B3F1E}" destId="{D2B8DD2D-BA9F-4D02-9C5D-6006296852E8}" srcOrd="0" destOrd="0" parTransId="{0AE2E1F0-40D3-405B-AA6F-8E04D33A69C9}" sibTransId="{D1505592-3EEE-489F-A5B4-8EEA6665E0E7}"/>
    <dgm:cxn modelId="{75C316EB-CA2A-49E3-9060-9FFE7CF715D7}" srcId="{FF251202-09BF-4635-B4E7-BEADF63B3F1E}" destId="{73AFCD60-5B30-4EA2-87FE-08418BD3B3A1}" srcOrd="3" destOrd="0" parTransId="{4D2E6E68-32DA-4966-8A25-E72F4E401B2C}" sibTransId="{0354452E-8193-4675-8C9B-A236B901506A}"/>
    <dgm:cxn modelId="{CD7B4C5B-C50B-4FF4-8F0C-17EA50084F09}" type="presOf" srcId="{D2B8DD2D-BA9F-4D02-9C5D-6006296852E8}" destId="{E15AF58C-B5BF-4253-A7B4-9F0407325E9A}" srcOrd="0" destOrd="0" presId="urn:microsoft.com/office/officeart/2008/layout/LinedList"/>
    <dgm:cxn modelId="{43FE65C1-046D-41B1-B99E-8AEDFD97FDBA}" type="presOf" srcId="{DED9D37B-B6DF-4040-AE8F-999DA62BE6EF}" destId="{DC7BC1B8-A1EF-4EAF-B586-FA0028E6D4ED}" srcOrd="0" destOrd="0" presId="urn:microsoft.com/office/officeart/2008/layout/LinedList"/>
    <dgm:cxn modelId="{C7D7AB35-7E17-4641-AEFB-FA5FE9722309}" type="presParOf" srcId="{412D9A6B-4CF4-4AAE-8EAA-D4738FC80689}" destId="{17D738F8-B389-4CB4-BF5D-DEFFE48324CE}" srcOrd="0" destOrd="0" presId="urn:microsoft.com/office/officeart/2008/layout/LinedList"/>
    <dgm:cxn modelId="{73E31B03-90ED-4A57-B9CC-E6F26DEFFCC8}" type="presParOf" srcId="{412D9A6B-4CF4-4AAE-8EAA-D4738FC80689}" destId="{276AE924-B95F-425B-8AAA-77BDB9FE831D}" srcOrd="1" destOrd="0" presId="urn:microsoft.com/office/officeart/2008/layout/LinedList"/>
    <dgm:cxn modelId="{02D8D627-79F1-4FB2-8FF9-8F8DEB438ACF}" type="presParOf" srcId="{276AE924-B95F-425B-8AAA-77BDB9FE831D}" destId="{4CF01CAD-3321-4029-9A44-F5F6D971FA04}" srcOrd="0" destOrd="0" presId="urn:microsoft.com/office/officeart/2008/layout/LinedList"/>
    <dgm:cxn modelId="{0A3E9635-A079-44E4-982E-E855E0B77D48}" type="presParOf" srcId="{276AE924-B95F-425B-8AAA-77BDB9FE831D}" destId="{DD640CFC-9952-42CC-AB9A-F701AFB109D5}" srcOrd="1" destOrd="0" presId="urn:microsoft.com/office/officeart/2008/layout/LinedList"/>
    <dgm:cxn modelId="{AA50DDAD-B067-4C46-A504-E9509C4AA3B3}" type="presParOf" srcId="{DD640CFC-9952-42CC-AB9A-F701AFB109D5}" destId="{AF3A07D8-4BBB-42F1-A84C-FBA9067BBD54}" srcOrd="0" destOrd="0" presId="urn:microsoft.com/office/officeart/2008/layout/LinedList"/>
    <dgm:cxn modelId="{89E54970-8DBE-46C7-B2DC-01D8A65F031E}" type="presParOf" srcId="{DD640CFC-9952-42CC-AB9A-F701AFB109D5}" destId="{64126202-0CE6-4B16-8EDE-31997607526C}" srcOrd="1" destOrd="0" presId="urn:microsoft.com/office/officeart/2008/layout/LinedList"/>
    <dgm:cxn modelId="{9E42361C-E656-4ED6-9B87-60B110FC047C}" type="presParOf" srcId="{64126202-0CE6-4B16-8EDE-31997607526C}" destId="{612E2DAA-D7EB-43B7-AC82-E7685E1994C8}" srcOrd="0" destOrd="0" presId="urn:microsoft.com/office/officeart/2008/layout/LinedList"/>
    <dgm:cxn modelId="{8EA8283B-2A98-4D01-8CFB-A8576B5D4124}" type="presParOf" srcId="{64126202-0CE6-4B16-8EDE-31997607526C}" destId="{E15AF58C-B5BF-4253-A7B4-9F0407325E9A}" srcOrd="1" destOrd="0" presId="urn:microsoft.com/office/officeart/2008/layout/LinedList"/>
    <dgm:cxn modelId="{9D8DCD85-9A3F-4E48-B6DD-75DF7A202D47}" type="presParOf" srcId="{64126202-0CE6-4B16-8EDE-31997607526C}" destId="{0C706BBE-F1AA-490D-B4C1-DD1B6D0D05EC}" srcOrd="2" destOrd="0" presId="urn:microsoft.com/office/officeart/2008/layout/LinedList"/>
    <dgm:cxn modelId="{0C1D7361-CB07-4E47-9EC1-26E00D51E761}" type="presParOf" srcId="{DD640CFC-9952-42CC-AB9A-F701AFB109D5}" destId="{14036C57-3E96-46C0-9EE1-1621347C80EA}" srcOrd="2" destOrd="0" presId="urn:microsoft.com/office/officeart/2008/layout/LinedList"/>
    <dgm:cxn modelId="{324287D5-8319-4876-B190-F23F458F7B03}" type="presParOf" srcId="{DD640CFC-9952-42CC-AB9A-F701AFB109D5}" destId="{4829C6FB-5F3C-4158-B7E7-55F82EF0FDC5}" srcOrd="3" destOrd="0" presId="urn:microsoft.com/office/officeart/2008/layout/LinedList"/>
    <dgm:cxn modelId="{4F92FBD1-92A9-4A44-8C66-4203CFFE8240}" type="presParOf" srcId="{DD640CFC-9952-42CC-AB9A-F701AFB109D5}" destId="{BCBD7071-B5B5-4887-BF58-96C83AA454AD}" srcOrd="4" destOrd="0" presId="urn:microsoft.com/office/officeart/2008/layout/LinedList"/>
    <dgm:cxn modelId="{E16D511C-F281-4795-A65F-0AB46D5DD5B6}" type="presParOf" srcId="{BCBD7071-B5B5-4887-BF58-96C83AA454AD}" destId="{E4DFFB1A-923E-4F33-A701-5D2101EF7713}" srcOrd="0" destOrd="0" presId="urn:microsoft.com/office/officeart/2008/layout/LinedList"/>
    <dgm:cxn modelId="{6BA6FF35-0360-486C-B085-16BDCE461E92}" type="presParOf" srcId="{BCBD7071-B5B5-4887-BF58-96C83AA454AD}" destId="{DC7BC1B8-A1EF-4EAF-B586-FA0028E6D4ED}" srcOrd="1" destOrd="0" presId="urn:microsoft.com/office/officeart/2008/layout/LinedList"/>
    <dgm:cxn modelId="{36AD4688-CB13-4143-9E3D-2548893B6BC5}" type="presParOf" srcId="{BCBD7071-B5B5-4887-BF58-96C83AA454AD}" destId="{03C69176-59FD-47C7-B94C-A0ADBDDCF760}" srcOrd="2" destOrd="0" presId="urn:microsoft.com/office/officeart/2008/layout/LinedList"/>
    <dgm:cxn modelId="{9C185640-DBFB-4E5A-A4E2-3F98A3FA37E7}" type="presParOf" srcId="{DD640CFC-9952-42CC-AB9A-F701AFB109D5}" destId="{D755E6D7-A857-468F-B4B9-16377911AA68}" srcOrd="5" destOrd="0" presId="urn:microsoft.com/office/officeart/2008/layout/LinedList"/>
    <dgm:cxn modelId="{313FAACF-F8F9-497B-81EE-BA174CFCD688}" type="presParOf" srcId="{DD640CFC-9952-42CC-AB9A-F701AFB109D5}" destId="{6B36800D-008D-4C46-8647-4DD11A852871}" srcOrd="6" destOrd="0" presId="urn:microsoft.com/office/officeart/2008/layout/LinedList"/>
    <dgm:cxn modelId="{DA1BAA17-1605-4E68-8D8E-16AB44B25ACB}" type="presParOf" srcId="{DD640CFC-9952-42CC-AB9A-F701AFB109D5}" destId="{2203DAE7-DC57-4BAA-BBC4-8ADCE02BB49E}" srcOrd="7" destOrd="0" presId="urn:microsoft.com/office/officeart/2008/layout/LinedList"/>
    <dgm:cxn modelId="{3C522A52-B8E7-43E1-8E46-957889A93A20}" type="presParOf" srcId="{2203DAE7-DC57-4BAA-BBC4-8ADCE02BB49E}" destId="{CA3ABF53-9E72-4077-ADAD-1AF99F53783B}" srcOrd="0" destOrd="0" presId="urn:microsoft.com/office/officeart/2008/layout/LinedList"/>
    <dgm:cxn modelId="{035AB905-ED82-4441-8B0B-B33E63E4FE70}" type="presParOf" srcId="{2203DAE7-DC57-4BAA-BBC4-8ADCE02BB49E}" destId="{BE5F99D9-F479-4CB4-A7F2-FA7F1CB2683E}" srcOrd="1" destOrd="0" presId="urn:microsoft.com/office/officeart/2008/layout/LinedList"/>
    <dgm:cxn modelId="{9A9BF841-D832-4752-92B5-3036D17E7C4F}" type="presParOf" srcId="{2203DAE7-DC57-4BAA-BBC4-8ADCE02BB49E}" destId="{0D015413-7373-4F01-9217-AEFD0E450E19}" srcOrd="2" destOrd="0" presId="urn:microsoft.com/office/officeart/2008/layout/LinedList"/>
    <dgm:cxn modelId="{95002A08-60CC-4070-BEE6-AF6FB3A7FA75}" type="presParOf" srcId="{DD640CFC-9952-42CC-AB9A-F701AFB109D5}" destId="{14FF2408-6A5A-4F9C-9CC3-BE23F26179B2}" srcOrd="8" destOrd="0" presId="urn:microsoft.com/office/officeart/2008/layout/LinedList"/>
    <dgm:cxn modelId="{CEB948F9-7416-4044-895C-F4487D914E38}" type="presParOf" srcId="{DD640CFC-9952-42CC-AB9A-F701AFB109D5}" destId="{342EBED7-B3F9-4715-AFF0-47914DE233BE}" srcOrd="9" destOrd="0" presId="urn:microsoft.com/office/officeart/2008/layout/LinedList"/>
    <dgm:cxn modelId="{5F85389A-AAE6-461F-AF3D-E573BA7613DB}" type="presParOf" srcId="{DD640CFC-9952-42CC-AB9A-F701AFB109D5}" destId="{7A1279CB-E557-4856-9F2B-8E23917F8532}" srcOrd="10" destOrd="0" presId="urn:microsoft.com/office/officeart/2008/layout/LinedList"/>
    <dgm:cxn modelId="{56A9E39B-5462-4B32-9147-F93BE9DD7479}" type="presParOf" srcId="{7A1279CB-E557-4856-9F2B-8E23917F8532}" destId="{BADE6B3C-FE41-4D7F-950E-6987B81F7923}" srcOrd="0" destOrd="0" presId="urn:microsoft.com/office/officeart/2008/layout/LinedList"/>
    <dgm:cxn modelId="{BFD8A73B-9468-4084-AB0A-6EB095636159}" type="presParOf" srcId="{7A1279CB-E557-4856-9F2B-8E23917F8532}" destId="{936208D7-70F9-48AC-BC55-9C3789D6F714}" srcOrd="1" destOrd="0" presId="urn:microsoft.com/office/officeart/2008/layout/LinedList"/>
    <dgm:cxn modelId="{AC29FA7D-529C-491E-84BC-C10B5E527988}" type="presParOf" srcId="{7A1279CB-E557-4856-9F2B-8E23917F8532}" destId="{9394B784-4A09-4EF3-8634-9A4AFA2141C9}" srcOrd="2" destOrd="0" presId="urn:microsoft.com/office/officeart/2008/layout/LinedList"/>
    <dgm:cxn modelId="{3B346D7E-72A7-4676-8B78-D3CF543DC1F1}" type="presParOf" srcId="{DD640CFC-9952-42CC-AB9A-F701AFB109D5}" destId="{297D478F-B6C7-484F-83A6-4EEFA17BF211}" srcOrd="11" destOrd="0" presId="urn:microsoft.com/office/officeart/2008/layout/LinedList"/>
    <dgm:cxn modelId="{4D81BF83-40C2-4104-B427-37EEA9C2B255}" type="presParOf" srcId="{DD640CFC-9952-42CC-AB9A-F701AFB109D5}" destId="{B83DAFB4-5170-4944-A2C2-6F3D0C448A3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79D697-048C-4CF4-9AE3-B7EDE142607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FB0CD29-BEE0-4A47-92D8-438DE62B5359}">
      <dgm:prSet phldrT="[テキスト]"/>
      <dgm:spPr/>
      <dgm:t>
        <a:bodyPr/>
        <a:lstStyle/>
        <a:p>
          <a:r>
            <a:rPr kumimoji="1" lang="ja-JP" altLang="en-US" dirty="0" smtClean="0"/>
            <a:t>自然冷媒の種類</a:t>
          </a:r>
          <a:endParaRPr kumimoji="1" lang="ja-JP" altLang="en-US" dirty="0"/>
        </a:p>
      </dgm:t>
    </dgm:pt>
    <dgm:pt modelId="{17946F95-B94C-440A-B241-2513C4778734}" type="parTrans" cxnId="{DBB2798A-158C-4277-B6F1-C736A7C7F2D9}">
      <dgm:prSet/>
      <dgm:spPr/>
      <dgm:t>
        <a:bodyPr/>
        <a:lstStyle/>
        <a:p>
          <a:endParaRPr kumimoji="1" lang="ja-JP" altLang="en-US"/>
        </a:p>
      </dgm:t>
    </dgm:pt>
    <dgm:pt modelId="{65235F5D-DB32-45C7-A8AB-A53C8B0AD6A9}" type="sibTrans" cxnId="{DBB2798A-158C-4277-B6F1-C736A7C7F2D9}">
      <dgm:prSet/>
      <dgm:spPr/>
      <dgm:t>
        <a:bodyPr/>
        <a:lstStyle/>
        <a:p>
          <a:endParaRPr kumimoji="1" lang="ja-JP" altLang="en-US"/>
        </a:p>
      </dgm:t>
    </dgm:pt>
    <dgm:pt modelId="{C34AD4CE-15E9-42B8-8767-172EBE04BE45}">
      <dgm:prSet phldrT="[テキスト]"/>
      <dgm:spPr/>
      <dgm:t>
        <a:bodyPr/>
        <a:lstStyle/>
        <a:p>
          <a:r>
            <a:rPr kumimoji="1" lang="ja-JP" altLang="en-US" dirty="0" smtClean="0"/>
            <a:t>店舗は</a:t>
          </a:r>
          <a:r>
            <a:rPr kumimoji="1" lang="en-US" altLang="ja-JP" dirty="0" smtClean="0"/>
            <a:t>CO2</a:t>
          </a:r>
          <a:r>
            <a:rPr kumimoji="1" lang="ja-JP" altLang="en-US" dirty="0" smtClean="0"/>
            <a:t>冷媒</a:t>
          </a:r>
          <a:endParaRPr kumimoji="1" lang="ja-JP" altLang="en-US" dirty="0"/>
        </a:p>
      </dgm:t>
    </dgm:pt>
    <dgm:pt modelId="{3FD7403B-C13B-470B-8325-18D8416FDCAC}" type="parTrans" cxnId="{23D56527-E2EE-43B0-BAA2-B4A4DBC007E2}">
      <dgm:prSet/>
      <dgm:spPr/>
      <dgm:t>
        <a:bodyPr/>
        <a:lstStyle/>
        <a:p>
          <a:endParaRPr kumimoji="1" lang="ja-JP" altLang="en-US"/>
        </a:p>
      </dgm:t>
    </dgm:pt>
    <dgm:pt modelId="{76F9DB8A-C086-46BA-9DD1-069903638B55}" type="sibTrans" cxnId="{23D56527-E2EE-43B0-BAA2-B4A4DBC007E2}">
      <dgm:prSet/>
      <dgm:spPr/>
      <dgm:t>
        <a:bodyPr/>
        <a:lstStyle/>
        <a:p>
          <a:endParaRPr kumimoji="1" lang="ja-JP" altLang="en-US"/>
        </a:p>
      </dgm:t>
    </dgm:pt>
    <dgm:pt modelId="{07B5CADF-DC18-4A3B-886C-2EA7E533B260}">
      <dgm:prSet phldrT="[テキスト]"/>
      <dgm:spPr/>
      <dgm:t>
        <a:bodyPr/>
        <a:lstStyle/>
        <a:p>
          <a:r>
            <a:rPr kumimoji="1" lang="ja-JP" altLang="en-US" dirty="0" smtClean="0"/>
            <a:t>センターは　　　　アンモニア冷媒</a:t>
          </a:r>
          <a:endParaRPr kumimoji="1" lang="ja-JP" altLang="en-US" dirty="0"/>
        </a:p>
      </dgm:t>
    </dgm:pt>
    <dgm:pt modelId="{A05C239B-D249-429D-A7A5-3E22C8ECCD1D}" type="parTrans" cxnId="{42CE7C4F-5EC3-4BBB-881A-456126CCD358}">
      <dgm:prSet/>
      <dgm:spPr/>
      <dgm:t>
        <a:bodyPr/>
        <a:lstStyle/>
        <a:p>
          <a:endParaRPr kumimoji="1" lang="ja-JP" altLang="en-US"/>
        </a:p>
      </dgm:t>
    </dgm:pt>
    <dgm:pt modelId="{F948F386-7A54-4483-B05D-5EF19D2E42A3}" type="sibTrans" cxnId="{42CE7C4F-5EC3-4BBB-881A-456126CCD358}">
      <dgm:prSet/>
      <dgm:spPr/>
      <dgm:t>
        <a:bodyPr/>
        <a:lstStyle/>
        <a:p>
          <a:endParaRPr kumimoji="1" lang="ja-JP" altLang="en-US"/>
        </a:p>
      </dgm:t>
    </dgm:pt>
    <dgm:pt modelId="{B4FF5656-5FC6-4983-9EE2-6DB16A7125A4}">
      <dgm:prSet phldrT="[テキスト]"/>
      <dgm:spPr/>
      <dgm:t>
        <a:bodyPr/>
        <a:lstStyle/>
        <a:p>
          <a:r>
            <a:rPr kumimoji="1" lang="ja-JP" altLang="en-US" dirty="0" smtClean="0"/>
            <a:t>導入時の状況</a:t>
          </a:r>
          <a:endParaRPr kumimoji="1" lang="ja-JP" altLang="en-US" dirty="0"/>
        </a:p>
      </dgm:t>
    </dgm:pt>
    <dgm:pt modelId="{E4801545-4FEC-4DE2-A003-A20D8A2F202B}" type="parTrans" cxnId="{67D79220-A364-479D-BEAB-66B360F45112}">
      <dgm:prSet/>
      <dgm:spPr/>
      <dgm:t>
        <a:bodyPr/>
        <a:lstStyle/>
        <a:p>
          <a:endParaRPr kumimoji="1" lang="ja-JP" altLang="en-US"/>
        </a:p>
      </dgm:t>
    </dgm:pt>
    <dgm:pt modelId="{D7FCDEF8-15C0-432B-8949-1DC2B1B92DCD}" type="sibTrans" cxnId="{67D79220-A364-479D-BEAB-66B360F45112}">
      <dgm:prSet/>
      <dgm:spPr/>
      <dgm:t>
        <a:bodyPr/>
        <a:lstStyle/>
        <a:p>
          <a:endParaRPr kumimoji="1" lang="ja-JP" altLang="en-US"/>
        </a:p>
      </dgm:t>
    </dgm:pt>
    <dgm:pt modelId="{DBEC1A91-D3C9-47FC-BA7F-E638A81C7767}">
      <dgm:prSet phldrT="[テキスト]"/>
      <dgm:spPr/>
      <dgm:t>
        <a:bodyPr/>
        <a:lstStyle/>
        <a:p>
          <a:r>
            <a:rPr kumimoji="1" lang="ja-JP" altLang="en-US" dirty="0" smtClean="0"/>
            <a:t>ほぼすべて　　補助金を活用</a:t>
          </a:r>
          <a:endParaRPr kumimoji="1" lang="ja-JP" altLang="en-US" dirty="0"/>
        </a:p>
      </dgm:t>
    </dgm:pt>
    <dgm:pt modelId="{EE70A186-7904-475F-AE30-F741E1C42D5D}" type="parTrans" cxnId="{CE400952-9180-4997-A9E3-20548F513228}">
      <dgm:prSet/>
      <dgm:spPr/>
      <dgm:t>
        <a:bodyPr/>
        <a:lstStyle/>
        <a:p>
          <a:endParaRPr kumimoji="1" lang="ja-JP" altLang="en-US"/>
        </a:p>
      </dgm:t>
    </dgm:pt>
    <dgm:pt modelId="{CF9569AB-A6C1-45DE-994F-B174276311FE}" type="sibTrans" cxnId="{CE400952-9180-4997-A9E3-20548F513228}">
      <dgm:prSet/>
      <dgm:spPr/>
      <dgm:t>
        <a:bodyPr/>
        <a:lstStyle/>
        <a:p>
          <a:endParaRPr kumimoji="1" lang="ja-JP" altLang="en-US"/>
        </a:p>
      </dgm:t>
    </dgm:pt>
    <dgm:pt modelId="{7F2E56FA-7347-4060-885C-7FE9B9763B3D}">
      <dgm:prSet phldrT="[テキスト]"/>
      <dgm:spPr/>
      <dgm:t>
        <a:bodyPr/>
        <a:lstStyle/>
        <a:p>
          <a:r>
            <a:rPr kumimoji="1" lang="ja-JP" altLang="en-US" dirty="0" smtClean="0"/>
            <a:t>改装店よりも　　　新店で導入</a:t>
          </a:r>
          <a:endParaRPr kumimoji="1" lang="ja-JP" altLang="en-US" dirty="0"/>
        </a:p>
      </dgm:t>
    </dgm:pt>
    <dgm:pt modelId="{4F9E2218-FC95-4627-BFFE-88D6C68C4773}" type="parTrans" cxnId="{6A3A5C74-2E6D-4B2D-A9A3-80DE41CD4A10}">
      <dgm:prSet/>
      <dgm:spPr/>
      <dgm:t>
        <a:bodyPr/>
        <a:lstStyle/>
        <a:p>
          <a:endParaRPr kumimoji="1" lang="ja-JP" altLang="en-US"/>
        </a:p>
      </dgm:t>
    </dgm:pt>
    <dgm:pt modelId="{1F3ADF4F-D688-46BA-8D19-19F0934038CE}" type="sibTrans" cxnId="{6A3A5C74-2E6D-4B2D-A9A3-80DE41CD4A10}">
      <dgm:prSet/>
      <dgm:spPr/>
      <dgm:t>
        <a:bodyPr/>
        <a:lstStyle/>
        <a:p>
          <a:endParaRPr kumimoji="1" lang="ja-JP" altLang="en-US"/>
        </a:p>
      </dgm:t>
    </dgm:pt>
    <dgm:pt modelId="{0D0616E0-18F0-4867-8185-8E9E8073E702}">
      <dgm:prSet phldrT="[テキスト]"/>
      <dgm:spPr/>
      <dgm:t>
        <a:bodyPr/>
        <a:lstStyle/>
        <a:p>
          <a:r>
            <a:rPr kumimoji="1" lang="en-US" altLang="ja-JP" dirty="0" smtClean="0"/>
            <a:t>2016</a:t>
          </a:r>
          <a:r>
            <a:rPr kumimoji="1" lang="ja-JP" altLang="en-US" dirty="0" smtClean="0"/>
            <a:t>年度導入予定</a:t>
          </a:r>
          <a:endParaRPr kumimoji="1" lang="ja-JP" altLang="en-US" dirty="0"/>
        </a:p>
      </dgm:t>
    </dgm:pt>
    <dgm:pt modelId="{528C5DFC-A9A6-49BD-AC56-D4636C3649C8}" type="parTrans" cxnId="{916418FF-3D3E-4329-A16D-389D3A6419BD}">
      <dgm:prSet/>
      <dgm:spPr/>
      <dgm:t>
        <a:bodyPr/>
        <a:lstStyle/>
        <a:p>
          <a:endParaRPr kumimoji="1" lang="ja-JP" altLang="en-US"/>
        </a:p>
      </dgm:t>
    </dgm:pt>
    <dgm:pt modelId="{6F7F1528-A304-4742-B421-F732467AD691}" type="sibTrans" cxnId="{916418FF-3D3E-4329-A16D-389D3A6419BD}">
      <dgm:prSet/>
      <dgm:spPr/>
      <dgm:t>
        <a:bodyPr/>
        <a:lstStyle/>
        <a:p>
          <a:endParaRPr kumimoji="1" lang="ja-JP" altLang="en-US"/>
        </a:p>
      </dgm:t>
    </dgm:pt>
    <dgm:pt modelId="{2B30BF07-80D3-4EC1-874C-AAA3C0FE1319}">
      <dgm:prSet phldrT="[テキスト]"/>
      <dgm:spPr/>
      <dgm:t>
        <a:bodyPr/>
        <a:lstStyle/>
        <a:p>
          <a:r>
            <a:rPr kumimoji="1" lang="ja-JP" altLang="en-US" dirty="0" smtClean="0"/>
            <a:t>計</a:t>
          </a:r>
          <a:r>
            <a:rPr kumimoji="1" lang="en-US" altLang="ja-JP" dirty="0" smtClean="0"/>
            <a:t>10</a:t>
          </a:r>
          <a:r>
            <a:rPr kumimoji="1" lang="ja-JP" altLang="en-US" dirty="0" smtClean="0"/>
            <a:t>ヶ所で　　　導入予定</a:t>
          </a:r>
          <a:endParaRPr kumimoji="1" lang="en-US" altLang="ja-JP" dirty="0" smtClean="0"/>
        </a:p>
        <a:p>
          <a:r>
            <a:rPr kumimoji="1" lang="ja-JP" altLang="en-US" dirty="0" smtClean="0"/>
            <a:t>（累計</a:t>
          </a:r>
          <a:r>
            <a:rPr kumimoji="1" lang="en-US" altLang="ja-JP" dirty="0" smtClean="0"/>
            <a:t>34</a:t>
          </a:r>
          <a:r>
            <a:rPr kumimoji="1" lang="ja-JP" altLang="en-US" dirty="0" smtClean="0"/>
            <a:t>ヶ所に）</a:t>
          </a:r>
          <a:endParaRPr kumimoji="1" lang="ja-JP" altLang="en-US" dirty="0"/>
        </a:p>
      </dgm:t>
    </dgm:pt>
    <dgm:pt modelId="{ED8B30A0-381D-402D-8269-5F54BC1BBB1E}" type="parTrans" cxnId="{CEFCFACB-56B1-4B83-9BD4-B7296695F729}">
      <dgm:prSet/>
      <dgm:spPr/>
      <dgm:t>
        <a:bodyPr/>
        <a:lstStyle/>
        <a:p>
          <a:endParaRPr kumimoji="1" lang="ja-JP" altLang="en-US"/>
        </a:p>
      </dgm:t>
    </dgm:pt>
    <dgm:pt modelId="{0FDB439F-EC79-49AD-A135-53D899BA8162}" type="sibTrans" cxnId="{CEFCFACB-56B1-4B83-9BD4-B7296695F729}">
      <dgm:prSet/>
      <dgm:spPr/>
      <dgm:t>
        <a:bodyPr/>
        <a:lstStyle/>
        <a:p>
          <a:endParaRPr kumimoji="1" lang="ja-JP" altLang="en-US"/>
        </a:p>
      </dgm:t>
    </dgm:pt>
    <dgm:pt modelId="{62D859DE-F54B-4FA8-BD6E-136E8AEECD81}">
      <dgm:prSet phldrT="[テキスト]"/>
      <dgm:spPr/>
      <dgm:t>
        <a:bodyPr/>
        <a:lstStyle/>
        <a:p>
          <a:r>
            <a:rPr kumimoji="1" lang="ja-JP" altLang="en-US" dirty="0" smtClean="0"/>
            <a:t>コープなら、青森県民生協、生活クラブやまがたが新たに導入</a:t>
          </a:r>
          <a:endParaRPr kumimoji="1" lang="ja-JP" altLang="en-US" dirty="0"/>
        </a:p>
      </dgm:t>
    </dgm:pt>
    <dgm:pt modelId="{586F4641-207A-4BD2-AE49-E2AF73D4EE8D}" type="parTrans" cxnId="{507D372E-9795-435B-AFC8-C1010766C365}">
      <dgm:prSet/>
      <dgm:spPr/>
      <dgm:t>
        <a:bodyPr/>
        <a:lstStyle/>
        <a:p>
          <a:endParaRPr kumimoji="1" lang="ja-JP" altLang="en-US"/>
        </a:p>
      </dgm:t>
    </dgm:pt>
    <dgm:pt modelId="{363EC22F-D879-4B8F-96B7-2DD6E598ED26}" type="sibTrans" cxnId="{507D372E-9795-435B-AFC8-C1010766C365}">
      <dgm:prSet/>
      <dgm:spPr/>
      <dgm:t>
        <a:bodyPr/>
        <a:lstStyle/>
        <a:p>
          <a:endParaRPr kumimoji="1" lang="ja-JP" altLang="en-US"/>
        </a:p>
      </dgm:t>
    </dgm:pt>
    <dgm:pt modelId="{2A0F7DC0-54A2-4E44-8604-DA65A0479BAF}" type="pres">
      <dgm:prSet presAssocID="{4B79D697-048C-4CF4-9AE3-B7EDE142607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CBA31CB-A3B7-4C97-A28D-48EB74A137D9}" type="pres">
      <dgm:prSet presAssocID="{CFB0CD29-BEE0-4A47-92D8-438DE62B5359}" presName="compNode" presStyleCnt="0"/>
      <dgm:spPr/>
    </dgm:pt>
    <dgm:pt modelId="{7EA0EEBE-80DA-42FD-B322-720BCFFB93C1}" type="pres">
      <dgm:prSet presAssocID="{CFB0CD29-BEE0-4A47-92D8-438DE62B5359}" presName="aNode" presStyleLbl="bgShp" presStyleIdx="0" presStyleCnt="3"/>
      <dgm:spPr/>
      <dgm:t>
        <a:bodyPr/>
        <a:lstStyle/>
        <a:p>
          <a:endParaRPr kumimoji="1" lang="ja-JP" altLang="en-US"/>
        </a:p>
      </dgm:t>
    </dgm:pt>
    <dgm:pt modelId="{29FDBBB4-7366-442D-B1F3-D5B999AD2307}" type="pres">
      <dgm:prSet presAssocID="{CFB0CD29-BEE0-4A47-92D8-438DE62B5359}" presName="textNode" presStyleLbl="bgShp" presStyleIdx="0" presStyleCnt="3"/>
      <dgm:spPr/>
      <dgm:t>
        <a:bodyPr/>
        <a:lstStyle/>
        <a:p>
          <a:endParaRPr kumimoji="1" lang="ja-JP" altLang="en-US"/>
        </a:p>
      </dgm:t>
    </dgm:pt>
    <dgm:pt modelId="{E89868EE-82CC-4F27-A81E-E7E5230B47A0}" type="pres">
      <dgm:prSet presAssocID="{CFB0CD29-BEE0-4A47-92D8-438DE62B5359}" presName="compChildNode" presStyleCnt="0"/>
      <dgm:spPr/>
    </dgm:pt>
    <dgm:pt modelId="{68070B15-D9A5-4D5B-9467-58FBBEE3B677}" type="pres">
      <dgm:prSet presAssocID="{CFB0CD29-BEE0-4A47-92D8-438DE62B5359}" presName="theInnerList" presStyleCnt="0"/>
      <dgm:spPr/>
    </dgm:pt>
    <dgm:pt modelId="{58ED000F-BCDE-412F-A74B-63B93489024B}" type="pres">
      <dgm:prSet presAssocID="{C34AD4CE-15E9-42B8-8767-172EBE04BE4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ED75AC0-EDF7-4408-BC7A-528E7743BDBA}" type="pres">
      <dgm:prSet presAssocID="{C34AD4CE-15E9-42B8-8767-172EBE04BE45}" presName="aSpace2" presStyleCnt="0"/>
      <dgm:spPr/>
    </dgm:pt>
    <dgm:pt modelId="{42D085FE-3AA0-47F2-8948-3DBDF4E79B38}" type="pres">
      <dgm:prSet presAssocID="{07B5CADF-DC18-4A3B-886C-2EA7E533B26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1E1C24C-CBC0-4EA2-8F59-2A477E4B02D1}" type="pres">
      <dgm:prSet presAssocID="{CFB0CD29-BEE0-4A47-92D8-438DE62B5359}" presName="aSpace" presStyleCnt="0"/>
      <dgm:spPr/>
    </dgm:pt>
    <dgm:pt modelId="{4C5FA5F9-E6ED-44F1-9104-4EB5ECD29563}" type="pres">
      <dgm:prSet presAssocID="{B4FF5656-5FC6-4983-9EE2-6DB16A7125A4}" presName="compNode" presStyleCnt="0"/>
      <dgm:spPr/>
    </dgm:pt>
    <dgm:pt modelId="{CFA5323D-0618-4858-8554-B5B76CFA0AE8}" type="pres">
      <dgm:prSet presAssocID="{B4FF5656-5FC6-4983-9EE2-6DB16A7125A4}" presName="aNode" presStyleLbl="bgShp" presStyleIdx="1" presStyleCnt="3"/>
      <dgm:spPr/>
      <dgm:t>
        <a:bodyPr/>
        <a:lstStyle/>
        <a:p>
          <a:endParaRPr kumimoji="1" lang="ja-JP" altLang="en-US"/>
        </a:p>
      </dgm:t>
    </dgm:pt>
    <dgm:pt modelId="{99A16ADC-E224-4433-A109-2C4D4A21788E}" type="pres">
      <dgm:prSet presAssocID="{B4FF5656-5FC6-4983-9EE2-6DB16A7125A4}" presName="textNode" presStyleLbl="bgShp" presStyleIdx="1" presStyleCnt="3"/>
      <dgm:spPr/>
      <dgm:t>
        <a:bodyPr/>
        <a:lstStyle/>
        <a:p>
          <a:endParaRPr kumimoji="1" lang="ja-JP" altLang="en-US"/>
        </a:p>
      </dgm:t>
    </dgm:pt>
    <dgm:pt modelId="{3A327A9F-AC67-4680-BA00-4A3D831DAE37}" type="pres">
      <dgm:prSet presAssocID="{B4FF5656-5FC6-4983-9EE2-6DB16A7125A4}" presName="compChildNode" presStyleCnt="0"/>
      <dgm:spPr/>
    </dgm:pt>
    <dgm:pt modelId="{E0F6813A-F8B8-4F5F-B6A6-E326DEB9EF9E}" type="pres">
      <dgm:prSet presAssocID="{B4FF5656-5FC6-4983-9EE2-6DB16A7125A4}" presName="theInnerList" presStyleCnt="0"/>
      <dgm:spPr/>
    </dgm:pt>
    <dgm:pt modelId="{DFB0BE5D-9126-4A20-A2E6-8B3281DF7F08}" type="pres">
      <dgm:prSet presAssocID="{DBEC1A91-D3C9-47FC-BA7F-E638A81C776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05FEE3-B819-4ACD-AF16-D6F311BBB1C5}" type="pres">
      <dgm:prSet presAssocID="{DBEC1A91-D3C9-47FC-BA7F-E638A81C7767}" presName="aSpace2" presStyleCnt="0"/>
      <dgm:spPr/>
    </dgm:pt>
    <dgm:pt modelId="{FEEC5518-F968-4CD2-AC0B-A0EE750D4A29}" type="pres">
      <dgm:prSet presAssocID="{7F2E56FA-7347-4060-885C-7FE9B9763B3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121115-6AC6-4DFA-BD46-F1D47497A984}" type="pres">
      <dgm:prSet presAssocID="{B4FF5656-5FC6-4983-9EE2-6DB16A7125A4}" presName="aSpace" presStyleCnt="0"/>
      <dgm:spPr/>
    </dgm:pt>
    <dgm:pt modelId="{56E0C1AB-AF73-4F46-8555-2819444B0F2B}" type="pres">
      <dgm:prSet presAssocID="{0D0616E0-18F0-4867-8185-8E9E8073E702}" presName="compNode" presStyleCnt="0"/>
      <dgm:spPr/>
    </dgm:pt>
    <dgm:pt modelId="{EE5CEF07-40F3-45FD-925B-75E0427755B2}" type="pres">
      <dgm:prSet presAssocID="{0D0616E0-18F0-4867-8185-8E9E8073E702}" presName="aNode" presStyleLbl="bgShp" presStyleIdx="2" presStyleCnt="3"/>
      <dgm:spPr/>
      <dgm:t>
        <a:bodyPr/>
        <a:lstStyle/>
        <a:p>
          <a:endParaRPr kumimoji="1" lang="ja-JP" altLang="en-US"/>
        </a:p>
      </dgm:t>
    </dgm:pt>
    <dgm:pt modelId="{4508817E-2287-48F2-A401-4039EE4485E1}" type="pres">
      <dgm:prSet presAssocID="{0D0616E0-18F0-4867-8185-8E9E8073E702}" presName="textNode" presStyleLbl="bgShp" presStyleIdx="2" presStyleCnt="3"/>
      <dgm:spPr/>
      <dgm:t>
        <a:bodyPr/>
        <a:lstStyle/>
        <a:p>
          <a:endParaRPr kumimoji="1" lang="ja-JP" altLang="en-US"/>
        </a:p>
      </dgm:t>
    </dgm:pt>
    <dgm:pt modelId="{5851F4D5-A6FC-4DB3-A003-811A00B349C9}" type="pres">
      <dgm:prSet presAssocID="{0D0616E0-18F0-4867-8185-8E9E8073E702}" presName="compChildNode" presStyleCnt="0"/>
      <dgm:spPr/>
    </dgm:pt>
    <dgm:pt modelId="{32FB6BD1-3CB5-4B09-A4FE-2C87AF187737}" type="pres">
      <dgm:prSet presAssocID="{0D0616E0-18F0-4867-8185-8E9E8073E702}" presName="theInnerList" presStyleCnt="0"/>
      <dgm:spPr/>
    </dgm:pt>
    <dgm:pt modelId="{A14EC010-BFF1-4806-B6AE-932DC80B01F6}" type="pres">
      <dgm:prSet presAssocID="{2B30BF07-80D3-4EC1-874C-AAA3C0FE131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6CE753D-EF6F-4C2E-817A-29501033993F}" type="pres">
      <dgm:prSet presAssocID="{2B30BF07-80D3-4EC1-874C-AAA3C0FE1319}" presName="aSpace2" presStyleCnt="0"/>
      <dgm:spPr/>
    </dgm:pt>
    <dgm:pt modelId="{208ACAB6-A52D-4B70-B2F5-D984DB3E3A58}" type="pres">
      <dgm:prSet presAssocID="{62D859DE-F54B-4FA8-BD6E-136E8AEECD8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2A2DC26-DCA5-4AE1-A36C-08C13C474117}" type="presOf" srcId="{C34AD4CE-15E9-42B8-8767-172EBE04BE45}" destId="{58ED000F-BCDE-412F-A74B-63B93489024B}" srcOrd="0" destOrd="0" presId="urn:microsoft.com/office/officeart/2005/8/layout/lProcess2"/>
    <dgm:cxn modelId="{6296E5D2-975B-4533-8DBE-498C58BDEFC5}" type="presOf" srcId="{07B5CADF-DC18-4A3B-886C-2EA7E533B260}" destId="{42D085FE-3AA0-47F2-8948-3DBDF4E79B38}" srcOrd="0" destOrd="0" presId="urn:microsoft.com/office/officeart/2005/8/layout/lProcess2"/>
    <dgm:cxn modelId="{67D79220-A364-479D-BEAB-66B360F45112}" srcId="{4B79D697-048C-4CF4-9AE3-B7EDE1426074}" destId="{B4FF5656-5FC6-4983-9EE2-6DB16A7125A4}" srcOrd="1" destOrd="0" parTransId="{E4801545-4FEC-4DE2-A003-A20D8A2F202B}" sibTransId="{D7FCDEF8-15C0-432B-8949-1DC2B1B92DCD}"/>
    <dgm:cxn modelId="{D5BC94FD-70AA-4ECF-A519-799ABFC46E1F}" type="presOf" srcId="{B4FF5656-5FC6-4983-9EE2-6DB16A7125A4}" destId="{99A16ADC-E224-4433-A109-2C4D4A21788E}" srcOrd="1" destOrd="0" presId="urn:microsoft.com/office/officeart/2005/8/layout/lProcess2"/>
    <dgm:cxn modelId="{D57C9721-DE41-4660-8FB7-00FA672D421E}" type="presOf" srcId="{4B79D697-048C-4CF4-9AE3-B7EDE1426074}" destId="{2A0F7DC0-54A2-4E44-8604-DA65A0479BAF}" srcOrd="0" destOrd="0" presId="urn:microsoft.com/office/officeart/2005/8/layout/lProcess2"/>
    <dgm:cxn modelId="{CEFCFACB-56B1-4B83-9BD4-B7296695F729}" srcId="{0D0616E0-18F0-4867-8185-8E9E8073E702}" destId="{2B30BF07-80D3-4EC1-874C-AAA3C0FE1319}" srcOrd="0" destOrd="0" parTransId="{ED8B30A0-381D-402D-8269-5F54BC1BBB1E}" sibTransId="{0FDB439F-EC79-49AD-A135-53D899BA8162}"/>
    <dgm:cxn modelId="{95C1B7B1-47B3-44F9-B778-DA32E7000925}" type="presOf" srcId="{CFB0CD29-BEE0-4A47-92D8-438DE62B5359}" destId="{29FDBBB4-7366-442D-B1F3-D5B999AD2307}" srcOrd="1" destOrd="0" presId="urn:microsoft.com/office/officeart/2005/8/layout/lProcess2"/>
    <dgm:cxn modelId="{CF356E13-5698-4BAF-955F-854027BEB71B}" type="presOf" srcId="{CFB0CD29-BEE0-4A47-92D8-438DE62B5359}" destId="{7EA0EEBE-80DA-42FD-B322-720BCFFB93C1}" srcOrd="0" destOrd="0" presId="urn:microsoft.com/office/officeart/2005/8/layout/lProcess2"/>
    <dgm:cxn modelId="{82CD9817-9879-4C8C-8B3E-CDBAC01F0B97}" type="presOf" srcId="{2B30BF07-80D3-4EC1-874C-AAA3C0FE1319}" destId="{A14EC010-BFF1-4806-B6AE-932DC80B01F6}" srcOrd="0" destOrd="0" presId="urn:microsoft.com/office/officeart/2005/8/layout/lProcess2"/>
    <dgm:cxn modelId="{23D56527-E2EE-43B0-BAA2-B4A4DBC007E2}" srcId="{CFB0CD29-BEE0-4A47-92D8-438DE62B5359}" destId="{C34AD4CE-15E9-42B8-8767-172EBE04BE45}" srcOrd="0" destOrd="0" parTransId="{3FD7403B-C13B-470B-8325-18D8416FDCAC}" sibTransId="{76F9DB8A-C086-46BA-9DD1-069903638B55}"/>
    <dgm:cxn modelId="{6A3A5C74-2E6D-4B2D-A9A3-80DE41CD4A10}" srcId="{B4FF5656-5FC6-4983-9EE2-6DB16A7125A4}" destId="{7F2E56FA-7347-4060-885C-7FE9B9763B3D}" srcOrd="1" destOrd="0" parTransId="{4F9E2218-FC95-4627-BFFE-88D6C68C4773}" sibTransId="{1F3ADF4F-D688-46BA-8D19-19F0934038CE}"/>
    <dgm:cxn modelId="{FB67F917-9256-4026-9326-A488E81F0C6E}" type="presOf" srcId="{62D859DE-F54B-4FA8-BD6E-136E8AEECD81}" destId="{208ACAB6-A52D-4B70-B2F5-D984DB3E3A58}" srcOrd="0" destOrd="0" presId="urn:microsoft.com/office/officeart/2005/8/layout/lProcess2"/>
    <dgm:cxn modelId="{CE400952-9180-4997-A9E3-20548F513228}" srcId="{B4FF5656-5FC6-4983-9EE2-6DB16A7125A4}" destId="{DBEC1A91-D3C9-47FC-BA7F-E638A81C7767}" srcOrd="0" destOrd="0" parTransId="{EE70A186-7904-475F-AE30-F741E1C42D5D}" sibTransId="{CF9569AB-A6C1-45DE-994F-B174276311FE}"/>
    <dgm:cxn modelId="{507D372E-9795-435B-AFC8-C1010766C365}" srcId="{0D0616E0-18F0-4867-8185-8E9E8073E702}" destId="{62D859DE-F54B-4FA8-BD6E-136E8AEECD81}" srcOrd="1" destOrd="0" parTransId="{586F4641-207A-4BD2-AE49-E2AF73D4EE8D}" sibTransId="{363EC22F-D879-4B8F-96B7-2DD6E598ED26}"/>
    <dgm:cxn modelId="{DBB2798A-158C-4277-B6F1-C736A7C7F2D9}" srcId="{4B79D697-048C-4CF4-9AE3-B7EDE1426074}" destId="{CFB0CD29-BEE0-4A47-92D8-438DE62B5359}" srcOrd="0" destOrd="0" parTransId="{17946F95-B94C-440A-B241-2513C4778734}" sibTransId="{65235F5D-DB32-45C7-A8AB-A53C8B0AD6A9}"/>
    <dgm:cxn modelId="{EF385574-773C-4FB5-B71F-340AF6E4F579}" type="presOf" srcId="{0D0616E0-18F0-4867-8185-8E9E8073E702}" destId="{EE5CEF07-40F3-45FD-925B-75E0427755B2}" srcOrd="0" destOrd="0" presId="urn:microsoft.com/office/officeart/2005/8/layout/lProcess2"/>
    <dgm:cxn modelId="{916418FF-3D3E-4329-A16D-389D3A6419BD}" srcId="{4B79D697-048C-4CF4-9AE3-B7EDE1426074}" destId="{0D0616E0-18F0-4867-8185-8E9E8073E702}" srcOrd="2" destOrd="0" parTransId="{528C5DFC-A9A6-49BD-AC56-D4636C3649C8}" sibTransId="{6F7F1528-A304-4742-B421-F732467AD691}"/>
    <dgm:cxn modelId="{42CE7C4F-5EC3-4BBB-881A-456126CCD358}" srcId="{CFB0CD29-BEE0-4A47-92D8-438DE62B5359}" destId="{07B5CADF-DC18-4A3B-886C-2EA7E533B260}" srcOrd="1" destOrd="0" parTransId="{A05C239B-D249-429D-A7A5-3E22C8ECCD1D}" sibTransId="{F948F386-7A54-4483-B05D-5EF19D2E42A3}"/>
    <dgm:cxn modelId="{17512130-9470-47D3-8425-2C1FB6F74F70}" type="presOf" srcId="{B4FF5656-5FC6-4983-9EE2-6DB16A7125A4}" destId="{CFA5323D-0618-4858-8554-B5B76CFA0AE8}" srcOrd="0" destOrd="0" presId="urn:microsoft.com/office/officeart/2005/8/layout/lProcess2"/>
    <dgm:cxn modelId="{D350A749-9A72-4626-B304-9F71A827DAA0}" type="presOf" srcId="{7F2E56FA-7347-4060-885C-7FE9B9763B3D}" destId="{FEEC5518-F968-4CD2-AC0B-A0EE750D4A29}" srcOrd="0" destOrd="0" presId="urn:microsoft.com/office/officeart/2005/8/layout/lProcess2"/>
    <dgm:cxn modelId="{82961E0F-B423-4BE4-A941-FBA513DB843A}" type="presOf" srcId="{DBEC1A91-D3C9-47FC-BA7F-E638A81C7767}" destId="{DFB0BE5D-9126-4A20-A2E6-8B3281DF7F08}" srcOrd="0" destOrd="0" presId="urn:microsoft.com/office/officeart/2005/8/layout/lProcess2"/>
    <dgm:cxn modelId="{4B8B7AD0-87B5-40A3-82D6-EE0A60EC9945}" type="presOf" srcId="{0D0616E0-18F0-4867-8185-8E9E8073E702}" destId="{4508817E-2287-48F2-A401-4039EE4485E1}" srcOrd="1" destOrd="0" presId="urn:microsoft.com/office/officeart/2005/8/layout/lProcess2"/>
    <dgm:cxn modelId="{766799BA-9DB2-408E-B4A6-FF7DEFF02138}" type="presParOf" srcId="{2A0F7DC0-54A2-4E44-8604-DA65A0479BAF}" destId="{3CBA31CB-A3B7-4C97-A28D-48EB74A137D9}" srcOrd="0" destOrd="0" presId="urn:microsoft.com/office/officeart/2005/8/layout/lProcess2"/>
    <dgm:cxn modelId="{29B6C409-97F5-4E9A-B9D7-F74AAFF0657C}" type="presParOf" srcId="{3CBA31CB-A3B7-4C97-A28D-48EB74A137D9}" destId="{7EA0EEBE-80DA-42FD-B322-720BCFFB93C1}" srcOrd="0" destOrd="0" presId="urn:microsoft.com/office/officeart/2005/8/layout/lProcess2"/>
    <dgm:cxn modelId="{18B5139E-9211-4A44-A2AA-CB5BD38A3FD3}" type="presParOf" srcId="{3CBA31CB-A3B7-4C97-A28D-48EB74A137D9}" destId="{29FDBBB4-7366-442D-B1F3-D5B999AD2307}" srcOrd="1" destOrd="0" presId="urn:microsoft.com/office/officeart/2005/8/layout/lProcess2"/>
    <dgm:cxn modelId="{210734E3-1F5B-4287-A92B-B1E5234C1BEE}" type="presParOf" srcId="{3CBA31CB-A3B7-4C97-A28D-48EB74A137D9}" destId="{E89868EE-82CC-4F27-A81E-E7E5230B47A0}" srcOrd="2" destOrd="0" presId="urn:microsoft.com/office/officeart/2005/8/layout/lProcess2"/>
    <dgm:cxn modelId="{CA9414B2-FDC8-4523-9C4F-055714D20A64}" type="presParOf" srcId="{E89868EE-82CC-4F27-A81E-E7E5230B47A0}" destId="{68070B15-D9A5-4D5B-9467-58FBBEE3B677}" srcOrd="0" destOrd="0" presId="urn:microsoft.com/office/officeart/2005/8/layout/lProcess2"/>
    <dgm:cxn modelId="{6B9F3E2D-22B2-451C-9CF6-D924B59B63B9}" type="presParOf" srcId="{68070B15-D9A5-4D5B-9467-58FBBEE3B677}" destId="{58ED000F-BCDE-412F-A74B-63B93489024B}" srcOrd="0" destOrd="0" presId="urn:microsoft.com/office/officeart/2005/8/layout/lProcess2"/>
    <dgm:cxn modelId="{D33E0D83-EE03-4C09-86FD-453C5D9C0443}" type="presParOf" srcId="{68070B15-D9A5-4D5B-9467-58FBBEE3B677}" destId="{9ED75AC0-EDF7-4408-BC7A-528E7743BDBA}" srcOrd="1" destOrd="0" presId="urn:microsoft.com/office/officeart/2005/8/layout/lProcess2"/>
    <dgm:cxn modelId="{FFA9B0AD-8E60-478A-9629-09901FEF5E5F}" type="presParOf" srcId="{68070B15-D9A5-4D5B-9467-58FBBEE3B677}" destId="{42D085FE-3AA0-47F2-8948-3DBDF4E79B38}" srcOrd="2" destOrd="0" presId="urn:microsoft.com/office/officeart/2005/8/layout/lProcess2"/>
    <dgm:cxn modelId="{5DC2FB75-45DC-446B-8B61-C7136850B391}" type="presParOf" srcId="{2A0F7DC0-54A2-4E44-8604-DA65A0479BAF}" destId="{31E1C24C-CBC0-4EA2-8F59-2A477E4B02D1}" srcOrd="1" destOrd="0" presId="urn:microsoft.com/office/officeart/2005/8/layout/lProcess2"/>
    <dgm:cxn modelId="{46814E50-9F79-49D7-99AF-DC4F385DBFB1}" type="presParOf" srcId="{2A0F7DC0-54A2-4E44-8604-DA65A0479BAF}" destId="{4C5FA5F9-E6ED-44F1-9104-4EB5ECD29563}" srcOrd="2" destOrd="0" presId="urn:microsoft.com/office/officeart/2005/8/layout/lProcess2"/>
    <dgm:cxn modelId="{28FB916E-3126-48FF-8CB1-BEE9CC891363}" type="presParOf" srcId="{4C5FA5F9-E6ED-44F1-9104-4EB5ECD29563}" destId="{CFA5323D-0618-4858-8554-B5B76CFA0AE8}" srcOrd="0" destOrd="0" presId="urn:microsoft.com/office/officeart/2005/8/layout/lProcess2"/>
    <dgm:cxn modelId="{E7B0158A-7854-4BF8-BE0E-9F38E0461CB6}" type="presParOf" srcId="{4C5FA5F9-E6ED-44F1-9104-4EB5ECD29563}" destId="{99A16ADC-E224-4433-A109-2C4D4A21788E}" srcOrd="1" destOrd="0" presId="urn:microsoft.com/office/officeart/2005/8/layout/lProcess2"/>
    <dgm:cxn modelId="{E1B7979F-DD5A-40EA-B361-42CC4C2A2533}" type="presParOf" srcId="{4C5FA5F9-E6ED-44F1-9104-4EB5ECD29563}" destId="{3A327A9F-AC67-4680-BA00-4A3D831DAE37}" srcOrd="2" destOrd="0" presId="urn:microsoft.com/office/officeart/2005/8/layout/lProcess2"/>
    <dgm:cxn modelId="{D3980E52-3BB9-4F7A-95A5-BDB91A12C5FD}" type="presParOf" srcId="{3A327A9F-AC67-4680-BA00-4A3D831DAE37}" destId="{E0F6813A-F8B8-4F5F-B6A6-E326DEB9EF9E}" srcOrd="0" destOrd="0" presId="urn:microsoft.com/office/officeart/2005/8/layout/lProcess2"/>
    <dgm:cxn modelId="{5CD01B0A-5287-48EB-BB62-A16C94B2FDFD}" type="presParOf" srcId="{E0F6813A-F8B8-4F5F-B6A6-E326DEB9EF9E}" destId="{DFB0BE5D-9126-4A20-A2E6-8B3281DF7F08}" srcOrd="0" destOrd="0" presId="urn:microsoft.com/office/officeart/2005/8/layout/lProcess2"/>
    <dgm:cxn modelId="{17BF256B-2303-4D0D-9729-F24AA9ADE2E8}" type="presParOf" srcId="{E0F6813A-F8B8-4F5F-B6A6-E326DEB9EF9E}" destId="{9305FEE3-B819-4ACD-AF16-D6F311BBB1C5}" srcOrd="1" destOrd="0" presId="urn:microsoft.com/office/officeart/2005/8/layout/lProcess2"/>
    <dgm:cxn modelId="{3DD5B367-0898-43DD-8811-56C4A2EA3C30}" type="presParOf" srcId="{E0F6813A-F8B8-4F5F-B6A6-E326DEB9EF9E}" destId="{FEEC5518-F968-4CD2-AC0B-A0EE750D4A29}" srcOrd="2" destOrd="0" presId="urn:microsoft.com/office/officeart/2005/8/layout/lProcess2"/>
    <dgm:cxn modelId="{691DD2C9-F878-42B8-B379-855D42FBAD64}" type="presParOf" srcId="{2A0F7DC0-54A2-4E44-8604-DA65A0479BAF}" destId="{AD121115-6AC6-4DFA-BD46-F1D47497A984}" srcOrd="3" destOrd="0" presId="urn:microsoft.com/office/officeart/2005/8/layout/lProcess2"/>
    <dgm:cxn modelId="{9A31C79F-2EA2-48C8-B5B5-6492670986DF}" type="presParOf" srcId="{2A0F7DC0-54A2-4E44-8604-DA65A0479BAF}" destId="{56E0C1AB-AF73-4F46-8555-2819444B0F2B}" srcOrd="4" destOrd="0" presId="urn:microsoft.com/office/officeart/2005/8/layout/lProcess2"/>
    <dgm:cxn modelId="{9CB62A9B-2C1D-4954-AF8A-83523FAC8084}" type="presParOf" srcId="{56E0C1AB-AF73-4F46-8555-2819444B0F2B}" destId="{EE5CEF07-40F3-45FD-925B-75E0427755B2}" srcOrd="0" destOrd="0" presId="urn:microsoft.com/office/officeart/2005/8/layout/lProcess2"/>
    <dgm:cxn modelId="{042DBE55-874F-4EDF-8C46-747E73D46368}" type="presParOf" srcId="{56E0C1AB-AF73-4F46-8555-2819444B0F2B}" destId="{4508817E-2287-48F2-A401-4039EE4485E1}" srcOrd="1" destOrd="0" presId="urn:microsoft.com/office/officeart/2005/8/layout/lProcess2"/>
    <dgm:cxn modelId="{C35110C6-39BD-4A8C-A673-DFDA644B940D}" type="presParOf" srcId="{56E0C1AB-AF73-4F46-8555-2819444B0F2B}" destId="{5851F4D5-A6FC-4DB3-A003-811A00B349C9}" srcOrd="2" destOrd="0" presId="urn:microsoft.com/office/officeart/2005/8/layout/lProcess2"/>
    <dgm:cxn modelId="{6995BFC3-939D-48F0-930C-EFC45CFDA334}" type="presParOf" srcId="{5851F4D5-A6FC-4DB3-A003-811A00B349C9}" destId="{32FB6BD1-3CB5-4B09-A4FE-2C87AF187737}" srcOrd="0" destOrd="0" presId="urn:microsoft.com/office/officeart/2005/8/layout/lProcess2"/>
    <dgm:cxn modelId="{2B2985DF-43FD-4DCA-8C76-88D04F2CB345}" type="presParOf" srcId="{32FB6BD1-3CB5-4B09-A4FE-2C87AF187737}" destId="{A14EC010-BFF1-4806-B6AE-932DC80B01F6}" srcOrd="0" destOrd="0" presId="urn:microsoft.com/office/officeart/2005/8/layout/lProcess2"/>
    <dgm:cxn modelId="{1D6F44B3-548A-43CC-BC5F-578B3A07DBF9}" type="presParOf" srcId="{32FB6BD1-3CB5-4B09-A4FE-2C87AF187737}" destId="{F6CE753D-EF6F-4C2E-817A-29501033993F}" srcOrd="1" destOrd="0" presId="urn:microsoft.com/office/officeart/2005/8/layout/lProcess2"/>
    <dgm:cxn modelId="{98E25B16-C31D-447B-97F6-FAFF61F0A607}" type="presParOf" srcId="{32FB6BD1-3CB5-4B09-A4FE-2C87AF187737}" destId="{208ACAB6-A52D-4B70-B2F5-D984DB3E3A5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39002-A9B4-44D0-A1E0-0B75B20B46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9165794-014B-4E0E-84F6-3E6711384972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導入コストの高さ</a:t>
          </a:r>
          <a:endParaRPr kumimoji="1" lang="ja-JP" altLang="en-US" sz="1800" b="1" dirty="0"/>
        </a:p>
      </dgm:t>
    </dgm:pt>
    <dgm:pt modelId="{BF320718-DE19-43FE-9654-CB378E305A69}" type="parTrans" cxnId="{4B87C50A-B002-40FD-BC05-BB051FBBA1D1}">
      <dgm:prSet/>
      <dgm:spPr/>
      <dgm:t>
        <a:bodyPr/>
        <a:lstStyle/>
        <a:p>
          <a:endParaRPr kumimoji="1" lang="ja-JP" altLang="en-US"/>
        </a:p>
      </dgm:t>
    </dgm:pt>
    <dgm:pt modelId="{1FCDCBC0-A14C-411B-BFD1-75782162BD43}" type="sibTrans" cxnId="{4B87C50A-B002-40FD-BC05-BB051FBBA1D1}">
      <dgm:prSet/>
      <dgm:spPr/>
      <dgm:t>
        <a:bodyPr/>
        <a:lstStyle/>
        <a:p>
          <a:endParaRPr kumimoji="1" lang="ja-JP" altLang="en-US"/>
        </a:p>
      </dgm:t>
    </dgm:pt>
    <dgm:pt modelId="{1B1AD27F-995A-4922-AAC1-C6AFEC029173}">
      <dgm:prSet phldrT="[テキスト]" custT="1"/>
      <dgm:spPr/>
      <dgm:t>
        <a:bodyPr/>
        <a:lstStyle/>
        <a:p>
          <a:r>
            <a:rPr lang="ja-JP" altLang="en-US" sz="1800" b="1" dirty="0" smtClean="0"/>
            <a:t>補助金の使い勝手</a:t>
          </a:r>
          <a:endParaRPr kumimoji="1" lang="ja-JP" altLang="en-US" sz="1800" b="1" dirty="0"/>
        </a:p>
      </dgm:t>
    </dgm:pt>
    <dgm:pt modelId="{78AE2114-FC89-4B69-B1FF-C2657192F3D0}" type="parTrans" cxnId="{7240ECB1-D6BD-46DC-A4AE-F23BA818E618}">
      <dgm:prSet/>
      <dgm:spPr/>
      <dgm:t>
        <a:bodyPr/>
        <a:lstStyle/>
        <a:p>
          <a:endParaRPr kumimoji="1" lang="ja-JP" altLang="en-US"/>
        </a:p>
      </dgm:t>
    </dgm:pt>
    <dgm:pt modelId="{B3E74E57-49FE-446F-A0F7-893D131D4D72}" type="sibTrans" cxnId="{7240ECB1-D6BD-46DC-A4AE-F23BA818E618}">
      <dgm:prSet/>
      <dgm:spPr/>
      <dgm:t>
        <a:bodyPr/>
        <a:lstStyle/>
        <a:p>
          <a:endParaRPr kumimoji="1" lang="ja-JP" altLang="en-US"/>
        </a:p>
      </dgm:t>
    </dgm:pt>
    <dgm:pt modelId="{98BE04ED-55F0-4B02-8191-3177B0E4F46F}">
      <dgm:prSet phldrT="[テキスト]" custT="1"/>
      <dgm:spPr/>
      <dgm:t>
        <a:bodyPr/>
        <a:lstStyle/>
        <a:p>
          <a:r>
            <a:rPr lang="ja-JP" altLang="en-US" sz="1800" b="1" dirty="0" smtClean="0"/>
            <a:t>工事期間の長さ</a:t>
          </a:r>
          <a:endParaRPr kumimoji="1" lang="ja-JP" altLang="en-US" sz="1800" b="1" dirty="0"/>
        </a:p>
      </dgm:t>
    </dgm:pt>
    <dgm:pt modelId="{790EA79E-C9BF-43A2-BA5E-69254F279B55}" type="parTrans" cxnId="{B614E03A-E6CC-49DF-A1DD-4BA32D50651F}">
      <dgm:prSet/>
      <dgm:spPr/>
      <dgm:t>
        <a:bodyPr/>
        <a:lstStyle/>
        <a:p>
          <a:endParaRPr kumimoji="1" lang="ja-JP" altLang="en-US"/>
        </a:p>
      </dgm:t>
    </dgm:pt>
    <dgm:pt modelId="{2576821C-3BFC-45BA-9585-B51185185F73}" type="sibTrans" cxnId="{B614E03A-E6CC-49DF-A1DD-4BA32D50651F}">
      <dgm:prSet/>
      <dgm:spPr/>
      <dgm:t>
        <a:bodyPr/>
        <a:lstStyle/>
        <a:p>
          <a:endParaRPr kumimoji="1" lang="ja-JP" altLang="en-US"/>
        </a:p>
      </dgm:t>
    </dgm:pt>
    <dgm:pt modelId="{1E610AF1-05AE-4E50-BBC0-39A534EDEF41}">
      <dgm:prSet/>
      <dgm:spPr/>
      <dgm:t>
        <a:bodyPr/>
        <a:lstStyle/>
        <a:p>
          <a:r>
            <a:rPr kumimoji="1" lang="en-US" altLang="en-US" dirty="0" smtClean="0"/>
            <a:t>4</a:t>
          </a:r>
          <a:r>
            <a:rPr kumimoji="1" lang="ja-JP" altLang="en-US" dirty="0" smtClean="0"/>
            <a:t>年前は従来フロンの</a:t>
          </a:r>
          <a:r>
            <a:rPr kumimoji="1" lang="en-US" altLang="en-US" dirty="0" smtClean="0"/>
            <a:t>2</a:t>
          </a:r>
          <a:r>
            <a:rPr kumimoji="1" lang="ja-JP" altLang="en-US" dirty="0" smtClean="0"/>
            <a:t>倍程度の価格だったが、徐々に下がっており、いまは</a:t>
          </a:r>
          <a:r>
            <a:rPr kumimoji="1" lang="en-US" altLang="en-US" dirty="0" smtClean="0"/>
            <a:t>1.5</a:t>
          </a:r>
          <a:r>
            <a:rPr kumimoji="1" lang="ja-JP" altLang="en-US" dirty="0" smtClean="0"/>
            <a:t>倍程度と　聞いた。補助金を使えば</a:t>
          </a:r>
          <a:r>
            <a:rPr kumimoji="1" lang="en-US" altLang="en-US" dirty="0" smtClean="0"/>
            <a:t>1.2</a:t>
          </a:r>
          <a:r>
            <a:rPr kumimoji="1" lang="ja-JP" altLang="en-US" dirty="0" smtClean="0"/>
            <a:t>倍程度になるとのことだが、依然導入コストは高い。</a:t>
          </a:r>
          <a:endParaRPr kumimoji="1" lang="ja-JP" altLang="en-US" dirty="0"/>
        </a:p>
      </dgm:t>
    </dgm:pt>
    <dgm:pt modelId="{CA208861-80DE-4BDC-A884-BED99DD9D24C}" type="parTrans" cxnId="{71A9DA8F-5BD3-49AA-A4C7-5586C1C8734B}">
      <dgm:prSet/>
      <dgm:spPr/>
      <dgm:t>
        <a:bodyPr/>
        <a:lstStyle/>
        <a:p>
          <a:endParaRPr kumimoji="1" lang="ja-JP" altLang="en-US"/>
        </a:p>
      </dgm:t>
    </dgm:pt>
    <dgm:pt modelId="{4E600BD0-DA6E-4CA1-B587-B8FA44624DCE}" type="sibTrans" cxnId="{71A9DA8F-5BD3-49AA-A4C7-5586C1C8734B}">
      <dgm:prSet/>
      <dgm:spPr/>
      <dgm:t>
        <a:bodyPr/>
        <a:lstStyle/>
        <a:p>
          <a:endParaRPr kumimoji="1" lang="ja-JP" altLang="en-US"/>
        </a:p>
      </dgm:t>
    </dgm:pt>
    <dgm:pt modelId="{5452456E-B6D5-4655-BFB0-3376EA1FAC5C}">
      <dgm:prSet custT="1"/>
      <dgm:spPr/>
      <dgm:t>
        <a:bodyPr/>
        <a:lstStyle/>
        <a:p>
          <a:r>
            <a:rPr lang="ja-JP" altLang="en-US" sz="1800" b="1" dirty="0" smtClean="0"/>
            <a:t>安全性への不安</a:t>
          </a:r>
          <a:endParaRPr kumimoji="1" lang="ja-JP" altLang="en-US" sz="1800" b="1" dirty="0"/>
        </a:p>
      </dgm:t>
    </dgm:pt>
    <dgm:pt modelId="{6AE4B2B6-06B6-4077-9A6E-90C8A85DB919}" type="parTrans" cxnId="{556CE277-EB87-4110-94B9-6C12662E7866}">
      <dgm:prSet/>
      <dgm:spPr/>
      <dgm:t>
        <a:bodyPr/>
        <a:lstStyle/>
        <a:p>
          <a:endParaRPr kumimoji="1" lang="ja-JP" altLang="en-US"/>
        </a:p>
      </dgm:t>
    </dgm:pt>
    <dgm:pt modelId="{6EF44CDC-ADC0-44A6-8414-883AABC2DF4B}" type="sibTrans" cxnId="{556CE277-EB87-4110-94B9-6C12662E7866}">
      <dgm:prSet/>
      <dgm:spPr/>
      <dgm:t>
        <a:bodyPr/>
        <a:lstStyle/>
        <a:p>
          <a:endParaRPr kumimoji="1" lang="ja-JP" altLang="en-US"/>
        </a:p>
      </dgm:t>
    </dgm:pt>
    <dgm:pt modelId="{D4E6790B-4685-4E09-BA87-2F5AD4634ED7}">
      <dgm:prSet/>
      <dgm:spPr/>
      <dgm:t>
        <a:bodyPr/>
        <a:lstStyle/>
        <a:p>
          <a:r>
            <a:rPr lang="ja-JP" dirty="0" smtClean="0"/>
            <a:t>単年度予算</a:t>
          </a:r>
          <a:r>
            <a:rPr lang="ja-JP" altLang="en-US" dirty="0" smtClean="0"/>
            <a:t>ということもあり</a:t>
          </a:r>
          <a:r>
            <a:rPr lang="ja-JP" dirty="0" smtClean="0"/>
            <a:t>、補助金申請の条件となる工事期間が限定されている。</a:t>
          </a:r>
          <a:r>
            <a:rPr lang="ja-JP" altLang="en-US" dirty="0" smtClean="0"/>
            <a:t>　　　　　そ</a:t>
          </a:r>
          <a:r>
            <a:rPr lang="ja-JP" dirty="0" smtClean="0"/>
            <a:t>のタイミングに合う改装・</a:t>
          </a:r>
          <a:r>
            <a:rPr lang="ja-JP" altLang="en-US" dirty="0" smtClean="0"/>
            <a:t>新店</a:t>
          </a:r>
          <a:r>
            <a:rPr lang="ja-JP" dirty="0" smtClean="0"/>
            <a:t>しか対象にならず、申請ができない。</a:t>
          </a:r>
          <a:endParaRPr kumimoji="1" lang="ja-JP" altLang="en-US" dirty="0"/>
        </a:p>
      </dgm:t>
    </dgm:pt>
    <dgm:pt modelId="{4C85FDC3-DF1F-435D-8EAF-400953623617}" type="parTrans" cxnId="{7829994E-41ED-4520-9F7B-A9F646324B3D}">
      <dgm:prSet/>
      <dgm:spPr/>
      <dgm:t>
        <a:bodyPr/>
        <a:lstStyle/>
        <a:p>
          <a:endParaRPr kumimoji="1" lang="ja-JP" altLang="en-US"/>
        </a:p>
      </dgm:t>
    </dgm:pt>
    <dgm:pt modelId="{D9EE752E-9C67-478C-AE7A-D3B8DB51E787}" type="sibTrans" cxnId="{7829994E-41ED-4520-9F7B-A9F646324B3D}">
      <dgm:prSet/>
      <dgm:spPr/>
      <dgm:t>
        <a:bodyPr/>
        <a:lstStyle/>
        <a:p>
          <a:endParaRPr kumimoji="1" lang="ja-JP" altLang="en-US"/>
        </a:p>
      </dgm:t>
    </dgm:pt>
    <dgm:pt modelId="{FEAE5223-F25D-4758-AA4A-D09EC18CF8A4}">
      <dgm:prSet/>
      <dgm:spPr/>
      <dgm:t>
        <a:bodyPr/>
        <a:lstStyle/>
        <a:p>
          <a:r>
            <a:rPr lang="ja-JP" smtClean="0"/>
            <a:t>代替フロンは工事期間が</a:t>
          </a:r>
          <a:r>
            <a:rPr lang="en-US" smtClean="0"/>
            <a:t>4</a:t>
          </a:r>
          <a:r>
            <a:rPr lang="ja-JP" smtClean="0"/>
            <a:t>日程度</a:t>
          </a:r>
          <a:r>
            <a:rPr lang="ja-JP" altLang="en-US" smtClean="0"/>
            <a:t>だが、</a:t>
          </a:r>
          <a:r>
            <a:rPr lang="en-US" smtClean="0"/>
            <a:t>CO2</a:t>
          </a:r>
          <a:r>
            <a:rPr lang="ja-JP" smtClean="0"/>
            <a:t>冷媒になるとさらに</a:t>
          </a:r>
          <a:r>
            <a:rPr lang="en-US" smtClean="0"/>
            <a:t>3</a:t>
          </a:r>
          <a:r>
            <a:rPr lang="ja-JP" smtClean="0"/>
            <a:t>～</a:t>
          </a:r>
          <a:r>
            <a:rPr lang="en-US" smtClean="0"/>
            <a:t>4</a:t>
          </a:r>
          <a:r>
            <a:rPr lang="ja-JP" smtClean="0"/>
            <a:t>日を要する</a:t>
          </a:r>
          <a:r>
            <a:rPr lang="ja-JP" altLang="en-US" smtClean="0"/>
            <a:t>。　　　　　　それだけ長期間店を閉めるのは難しいので、実態として</a:t>
          </a:r>
          <a:r>
            <a:rPr lang="ja-JP" smtClean="0"/>
            <a:t>改装には使いにくい。</a:t>
          </a:r>
          <a:endParaRPr kumimoji="1" lang="ja-JP" altLang="en-US" dirty="0"/>
        </a:p>
      </dgm:t>
    </dgm:pt>
    <dgm:pt modelId="{6030FFE0-F299-4DD0-88A0-47A43084B665}" type="parTrans" cxnId="{E2F4A805-7115-4D36-8B57-69104B64EA8E}">
      <dgm:prSet/>
      <dgm:spPr/>
      <dgm:t>
        <a:bodyPr/>
        <a:lstStyle/>
        <a:p>
          <a:endParaRPr kumimoji="1" lang="ja-JP" altLang="en-US"/>
        </a:p>
      </dgm:t>
    </dgm:pt>
    <dgm:pt modelId="{C0CD3425-F79B-4E5A-B959-8B6B0233F777}" type="sibTrans" cxnId="{E2F4A805-7115-4D36-8B57-69104B64EA8E}">
      <dgm:prSet/>
      <dgm:spPr/>
      <dgm:t>
        <a:bodyPr/>
        <a:lstStyle/>
        <a:p>
          <a:endParaRPr kumimoji="1" lang="ja-JP" altLang="en-US"/>
        </a:p>
      </dgm:t>
    </dgm:pt>
    <dgm:pt modelId="{26DD7153-AD63-43D9-9206-C73E77299AB2}">
      <dgm:prSet/>
      <dgm:spPr/>
      <dgm:t>
        <a:bodyPr/>
        <a:lstStyle/>
        <a:p>
          <a:r>
            <a:rPr lang="ja-JP" altLang="en-US" dirty="0" smtClean="0"/>
            <a:t>環境担当者側で推進したいのはわかるが、</a:t>
          </a:r>
          <a:r>
            <a:rPr lang="ja-JP" dirty="0" smtClean="0"/>
            <a:t>従来フロンよりも圧力を高くする必要があ</a:t>
          </a:r>
          <a:r>
            <a:rPr lang="ja-JP" altLang="en-US" dirty="0" smtClean="0"/>
            <a:t>り、　　</a:t>
          </a:r>
          <a:r>
            <a:rPr lang="ja-JP" dirty="0" smtClean="0"/>
            <a:t>事故の</a:t>
          </a:r>
          <a:r>
            <a:rPr lang="ja-JP" altLang="en-US" dirty="0" smtClean="0"/>
            <a:t>不安もぬぐえないため、施設･開発担当者としては二の足を踏んでしまう。</a:t>
          </a:r>
          <a:endParaRPr kumimoji="1" lang="ja-JP" altLang="en-US" dirty="0"/>
        </a:p>
      </dgm:t>
    </dgm:pt>
    <dgm:pt modelId="{42B9143C-B5CC-42F6-B627-101BDC761287}" type="parTrans" cxnId="{A67C51C2-A443-4D9F-AC26-C4983CC62D4B}">
      <dgm:prSet/>
      <dgm:spPr/>
      <dgm:t>
        <a:bodyPr/>
        <a:lstStyle/>
        <a:p>
          <a:endParaRPr kumimoji="1" lang="ja-JP" altLang="en-US"/>
        </a:p>
      </dgm:t>
    </dgm:pt>
    <dgm:pt modelId="{1C7C0F68-74E1-453E-AC40-B716733A09BE}" type="sibTrans" cxnId="{A67C51C2-A443-4D9F-AC26-C4983CC62D4B}">
      <dgm:prSet/>
      <dgm:spPr/>
      <dgm:t>
        <a:bodyPr/>
        <a:lstStyle/>
        <a:p>
          <a:endParaRPr kumimoji="1" lang="ja-JP" altLang="en-US"/>
        </a:p>
      </dgm:t>
    </dgm:pt>
    <dgm:pt modelId="{A16CBBD7-F6B0-4AB7-B11A-6F9559D8CD41}" type="pres">
      <dgm:prSet presAssocID="{69D39002-A9B4-44D0-A1E0-0B75B20B46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421EF46-8449-4C23-81C2-7B5B6FEFD0F9}" type="pres">
      <dgm:prSet presAssocID="{29165794-014B-4E0E-84F6-3E6711384972}" presName="parentLin" presStyleCnt="0"/>
      <dgm:spPr/>
    </dgm:pt>
    <dgm:pt modelId="{835616B1-F4F0-498A-A5B2-205DF62310D2}" type="pres">
      <dgm:prSet presAssocID="{29165794-014B-4E0E-84F6-3E6711384972}" presName="parentLeftMargin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1A5CEB84-2FA2-4030-B9C0-F370F78A26CA}" type="pres">
      <dgm:prSet presAssocID="{29165794-014B-4E0E-84F6-3E67113849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3E04427-07D4-4A13-AFAC-995B355C10FA}" type="pres">
      <dgm:prSet presAssocID="{29165794-014B-4E0E-84F6-3E6711384972}" presName="negativeSpace" presStyleCnt="0"/>
      <dgm:spPr/>
    </dgm:pt>
    <dgm:pt modelId="{15B3C8D7-F23B-4496-9660-2BFC1BE59EB9}" type="pres">
      <dgm:prSet presAssocID="{29165794-014B-4E0E-84F6-3E671138497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52C02D-D210-4A07-870B-3FDF8B05D1A6}" type="pres">
      <dgm:prSet presAssocID="{1FCDCBC0-A14C-411B-BFD1-75782162BD43}" presName="spaceBetweenRectangles" presStyleCnt="0"/>
      <dgm:spPr/>
    </dgm:pt>
    <dgm:pt modelId="{E4677610-7F6C-449C-9269-1B5BB6B43227}" type="pres">
      <dgm:prSet presAssocID="{1B1AD27F-995A-4922-AAC1-C6AFEC029173}" presName="parentLin" presStyleCnt="0"/>
      <dgm:spPr/>
    </dgm:pt>
    <dgm:pt modelId="{832AAF3B-A150-49D4-BC48-5AA9243BC390}" type="pres">
      <dgm:prSet presAssocID="{1B1AD27F-995A-4922-AAC1-C6AFEC029173}" presName="parentLeftMargin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1C36B702-C55F-4EF1-B8E8-08D87F416ED9}" type="pres">
      <dgm:prSet presAssocID="{1B1AD27F-995A-4922-AAC1-C6AFEC02917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1933428-ADF8-432B-B572-13C08D8901A9}" type="pres">
      <dgm:prSet presAssocID="{1B1AD27F-995A-4922-AAC1-C6AFEC029173}" presName="negativeSpace" presStyleCnt="0"/>
      <dgm:spPr/>
    </dgm:pt>
    <dgm:pt modelId="{C3BD94D6-0A11-4AC8-A7DF-81155581AC76}" type="pres">
      <dgm:prSet presAssocID="{1B1AD27F-995A-4922-AAC1-C6AFEC02917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7A6FA3-5B4A-44BF-8004-B9F1AD069E09}" type="pres">
      <dgm:prSet presAssocID="{B3E74E57-49FE-446F-A0F7-893D131D4D72}" presName="spaceBetweenRectangles" presStyleCnt="0"/>
      <dgm:spPr/>
    </dgm:pt>
    <dgm:pt modelId="{B6031C2A-1F6A-47FE-A1D4-8185C4119EAF}" type="pres">
      <dgm:prSet presAssocID="{98BE04ED-55F0-4B02-8191-3177B0E4F46F}" presName="parentLin" presStyleCnt="0"/>
      <dgm:spPr/>
    </dgm:pt>
    <dgm:pt modelId="{9B8CC7D2-EAE3-4CDF-A3D4-450131B31BA4}" type="pres">
      <dgm:prSet presAssocID="{98BE04ED-55F0-4B02-8191-3177B0E4F46F}" presName="parentLeftMargin" presStyleLbl="node1" presStyleIdx="1" presStyleCnt="4"/>
      <dgm:spPr/>
      <dgm:t>
        <a:bodyPr/>
        <a:lstStyle/>
        <a:p>
          <a:endParaRPr kumimoji="1" lang="ja-JP" altLang="en-US"/>
        </a:p>
      </dgm:t>
    </dgm:pt>
    <dgm:pt modelId="{F0029CDC-22CC-429D-9296-4F69131D1CC0}" type="pres">
      <dgm:prSet presAssocID="{98BE04ED-55F0-4B02-8191-3177B0E4F4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E10D793-02A7-4130-A807-27A12B2F6A3F}" type="pres">
      <dgm:prSet presAssocID="{98BE04ED-55F0-4B02-8191-3177B0E4F46F}" presName="negativeSpace" presStyleCnt="0"/>
      <dgm:spPr/>
    </dgm:pt>
    <dgm:pt modelId="{ECDF9DAB-752D-4433-8484-2BA1EABEF3F6}" type="pres">
      <dgm:prSet presAssocID="{98BE04ED-55F0-4B02-8191-3177B0E4F46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7AF537-C304-4D70-A009-663C7830B11D}" type="pres">
      <dgm:prSet presAssocID="{2576821C-3BFC-45BA-9585-B51185185F73}" presName="spaceBetweenRectangles" presStyleCnt="0"/>
      <dgm:spPr/>
    </dgm:pt>
    <dgm:pt modelId="{39F43E2E-21EA-49EA-A0BE-E382D151923D}" type="pres">
      <dgm:prSet presAssocID="{5452456E-B6D5-4655-BFB0-3376EA1FAC5C}" presName="parentLin" presStyleCnt="0"/>
      <dgm:spPr/>
    </dgm:pt>
    <dgm:pt modelId="{38F94018-3E90-41B0-8B99-B6D853B48494}" type="pres">
      <dgm:prSet presAssocID="{5452456E-B6D5-4655-BFB0-3376EA1FAC5C}" presName="parentLeftMargin" presStyleLbl="node1" presStyleIdx="2" presStyleCnt="4"/>
      <dgm:spPr/>
      <dgm:t>
        <a:bodyPr/>
        <a:lstStyle/>
        <a:p>
          <a:endParaRPr kumimoji="1" lang="ja-JP" altLang="en-US"/>
        </a:p>
      </dgm:t>
    </dgm:pt>
    <dgm:pt modelId="{88C9C043-B986-4B4F-AF1A-E1FFEC4FE390}" type="pres">
      <dgm:prSet presAssocID="{5452456E-B6D5-4655-BFB0-3376EA1FAC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D8C3CCA-FA54-4F4A-A437-4D1ED042C00C}" type="pres">
      <dgm:prSet presAssocID="{5452456E-B6D5-4655-BFB0-3376EA1FAC5C}" presName="negativeSpace" presStyleCnt="0"/>
      <dgm:spPr/>
    </dgm:pt>
    <dgm:pt modelId="{1BB00DFE-1DCC-4427-9527-F73CB3A2A123}" type="pres">
      <dgm:prSet presAssocID="{5452456E-B6D5-4655-BFB0-3376EA1FAC5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C63D700-EBB3-44B9-903C-A2C7849E11CB}" type="presOf" srcId="{FEAE5223-F25D-4758-AA4A-D09EC18CF8A4}" destId="{ECDF9DAB-752D-4433-8484-2BA1EABEF3F6}" srcOrd="0" destOrd="0" presId="urn:microsoft.com/office/officeart/2005/8/layout/list1"/>
    <dgm:cxn modelId="{595A494A-D2F9-45FA-B78F-9115A642B263}" type="presOf" srcId="{69D39002-A9B4-44D0-A1E0-0B75B20B4627}" destId="{A16CBBD7-F6B0-4AB7-B11A-6F9559D8CD41}" srcOrd="0" destOrd="0" presId="urn:microsoft.com/office/officeart/2005/8/layout/list1"/>
    <dgm:cxn modelId="{6C69FD61-0A6B-44EA-AA5C-6E65897B2685}" type="presOf" srcId="{26DD7153-AD63-43D9-9206-C73E77299AB2}" destId="{1BB00DFE-1DCC-4427-9527-F73CB3A2A123}" srcOrd="0" destOrd="0" presId="urn:microsoft.com/office/officeart/2005/8/layout/list1"/>
    <dgm:cxn modelId="{7829994E-41ED-4520-9F7B-A9F646324B3D}" srcId="{1B1AD27F-995A-4922-AAC1-C6AFEC029173}" destId="{D4E6790B-4685-4E09-BA87-2F5AD4634ED7}" srcOrd="0" destOrd="0" parTransId="{4C85FDC3-DF1F-435D-8EAF-400953623617}" sibTransId="{D9EE752E-9C67-478C-AE7A-D3B8DB51E787}"/>
    <dgm:cxn modelId="{A67C51C2-A443-4D9F-AC26-C4983CC62D4B}" srcId="{5452456E-B6D5-4655-BFB0-3376EA1FAC5C}" destId="{26DD7153-AD63-43D9-9206-C73E77299AB2}" srcOrd="0" destOrd="0" parTransId="{42B9143C-B5CC-42F6-B627-101BDC761287}" sibTransId="{1C7C0F68-74E1-453E-AC40-B716733A09BE}"/>
    <dgm:cxn modelId="{F7F5B6D8-C61B-4E88-87D9-0747506BF816}" type="presOf" srcId="{5452456E-B6D5-4655-BFB0-3376EA1FAC5C}" destId="{38F94018-3E90-41B0-8B99-B6D853B48494}" srcOrd="0" destOrd="0" presId="urn:microsoft.com/office/officeart/2005/8/layout/list1"/>
    <dgm:cxn modelId="{839AEC3E-FCBF-4D4A-BEE1-39381D6EC4F1}" type="presOf" srcId="{98BE04ED-55F0-4B02-8191-3177B0E4F46F}" destId="{F0029CDC-22CC-429D-9296-4F69131D1CC0}" srcOrd="1" destOrd="0" presId="urn:microsoft.com/office/officeart/2005/8/layout/list1"/>
    <dgm:cxn modelId="{FDDD060A-6A3E-43AC-B133-D7E23C831EBF}" type="presOf" srcId="{1E610AF1-05AE-4E50-BBC0-39A534EDEF41}" destId="{15B3C8D7-F23B-4496-9660-2BFC1BE59EB9}" srcOrd="0" destOrd="0" presId="urn:microsoft.com/office/officeart/2005/8/layout/list1"/>
    <dgm:cxn modelId="{11E75C3D-FEA2-4BB6-9D15-07EDC46FD13E}" type="presOf" srcId="{1B1AD27F-995A-4922-AAC1-C6AFEC029173}" destId="{1C36B702-C55F-4EF1-B8E8-08D87F416ED9}" srcOrd="1" destOrd="0" presId="urn:microsoft.com/office/officeart/2005/8/layout/list1"/>
    <dgm:cxn modelId="{556CE277-EB87-4110-94B9-6C12662E7866}" srcId="{69D39002-A9B4-44D0-A1E0-0B75B20B4627}" destId="{5452456E-B6D5-4655-BFB0-3376EA1FAC5C}" srcOrd="3" destOrd="0" parTransId="{6AE4B2B6-06B6-4077-9A6E-90C8A85DB919}" sibTransId="{6EF44CDC-ADC0-44A6-8414-883AABC2DF4B}"/>
    <dgm:cxn modelId="{68111C9C-5A55-4DDE-914D-E7ED393D5AF5}" type="presOf" srcId="{29165794-014B-4E0E-84F6-3E6711384972}" destId="{835616B1-F4F0-498A-A5B2-205DF62310D2}" srcOrd="0" destOrd="0" presId="urn:microsoft.com/office/officeart/2005/8/layout/list1"/>
    <dgm:cxn modelId="{5FC95F2D-D7CE-458D-809A-EAAEC5666CF6}" type="presOf" srcId="{D4E6790B-4685-4E09-BA87-2F5AD4634ED7}" destId="{C3BD94D6-0A11-4AC8-A7DF-81155581AC76}" srcOrd="0" destOrd="0" presId="urn:microsoft.com/office/officeart/2005/8/layout/list1"/>
    <dgm:cxn modelId="{4B87C50A-B002-40FD-BC05-BB051FBBA1D1}" srcId="{69D39002-A9B4-44D0-A1E0-0B75B20B4627}" destId="{29165794-014B-4E0E-84F6-3E6711384972}" srcOrd="0" destOrd="0" parTransId="{BF320718-DE19-43FE-9654-CB378E305A69}" sibTransId="{1FCDCBC0-A14C-411B-BFD1-75782162BD43}"/>
    <dgm:cxn modelId="{CAAE0D23-E579-45D8-84A6-5A5928A1C7DF}" type="presOf" srcId="{5452456E-B6D5-4655-BFB0-3376EA1FAC5C}" destId="{88C9C043-B986-4B4F-AF1A-E1FFEC4FE390}" srcOrd="1" destOrd="0" presId="urn:microsoft.com/office/officeart/2005/8/layout/list1"/>
    <dgm:cxn modelId="{7C94C562-7F86-4E2A-861F-8FB89CEDB6C7}" type="presOf" srcId="{98BE04ED-55F0-4B02-8191-3177B0E4F46F}" destId="{9B8CC7D2-EAE3-4CDF-A3D4-450131B31BA4}" srcOrd="0" destOrd="0" presId="urn:microsoft.com/office/officeart/2005/8/layout/list1"/>
    <dgm:cxn modelId="{7240ECB1-D6BD-46DC-A4AE-F23BA818E618}" srcId="{69D39002-A9B4-44D0-A1E0-0B75B20B4627}" destId="{1B1AD27F-995A-4922-AAC1-C6AFEC029173}" srcOrd="1" destOrd="0" parTransId="{78AE2114-FC89-4B69-B1FF-C2657192F3D0}" sibTransId="{B3E74E57-49FE-446F-A0F7-893D131D4D72}"/>
    <dgm:cxn modelId="{71A9DA8F-5BD3-49AA-A4C7-5586C1C8734B}" srcId="{29165794-014B-4E0E-84F6-3E6711384972}" destId="{1E610AF1-05AE-4E50-BBC0-39A534EDEF41}" srcOrd="0" destOrd="0" parTransId="{CA208861-80DE-4BDC-A884-BED99DD9D24C}" sibTransId="{4E600BD0-DA6E-4CA1-B587-B8FA44624DCE}"/>
    <dgm:cxn modelId="{E183F85B-69CB-415C-88C9-BD064447CA4A}" type="presOf" srcId="{29165794-014B-4E0E-84F6-3E6711384972}" destId="{1A5CEB84-2FA2-4030-B9C0-F370F78A26CA}" srcOrd="1" destOrd="0" presId="urn:microsoft.com/office/officeart/2005/8/layout/list1"/>
    <dgm:cxn modelId="{B614E03A-E6CC-49DF-A1DD-4BA32D50651F}" srcId="{69D39002-A9B4-44D0-A1E0-0B75B20B4627}" destId="{98BE04ED-55F0-4B02-8191-3177B0E4F46F}" srcOrd="2" destOrd="0" parTransId="{790EA79E-C9BF-43A2-BA5E-69254F279B55}" sibTransId="{2576821C-3BFC-45BA-9585-B51185185F73}"/>
    <dgm:cxn modelId="{E2F4A805-7115-4D36-8B57-69104B64EA8E}" srcId="{98BE04ED-55F0-4B02-8191-3177B0E4F46F}" destId="{FEAE5223-F25D-4758-AA4A-D09EC18CF8A4}" srcOrd="0" destOrd="0" parTransId="{6030FFE0-F299-4DD0-88A0-47A43084B665}" sibTransId="{C0CD3425-F79B-4E5A-B959-8B6B0233F777}"/>
    <dgm:cxn modelId="{5BB871D9-CFB3-4DAC-AA67-11BFDBC0B544}" type="presOf" srcId="{1B1AD27F-995A-4922-AAC1-C6AFEC029173}" destId="{832AAF3B-A150-49D4-BC48-5AA9243BC390}" srcOrd="0" destOrd="0" presId="urn:microsoft.com/office/officeart/2005/8/layout/list1"/>
    <dgm:cxn modelId="{1776CF37-049B-43D2-A572-8F607A9D2236}" type="presParOf" srcId="{A16CBBD7-F6B0-4AB7-B11A-6F9559D8CD41}" destId="{6421EF46-8449-4C23-81C2-7B5B6FEFD0F9}" srcOrd="0" destOrd="0" presId="urn:microsoft.com/office/officeart/2005/8/layout/list1"/>
    <dgm:cxn modelId="{AA45B8ED-C413-47EC-AD35-F3FE8D0D1BD2}" type="presParOf" srcId="{6421EF46-8449-4C23-81C2-7B5B6FEFD0F9}" destId="{835616B1-F4F0-498A-A5B2-205DF62310D2}" srcOrd="0" destOrd="0" presId="urn:microsoft.com/office/officeart/2005/8/layout/list1"/>
    <dgm:cxn modelId="{A37E6E80-8A1E-427E-93DF-C0DEE1AD8582}" type="presParOf" srcId="{6421EF46-8449-4C23-81C2-7B5B6FEFD0F9}" destId="{1A5CEB84-2FA2-4030-B9C0-F370F78A26CA}" srcOrd="1" destOrd="0" presId="urn:microsoft.com/office/officeart/2005/8/layout/list1"/>
    <dgm:cxn modelId="{F4A4D0ED-D516-4B09-815B-B7714536AFB7}" type="presParOf" srcId="{A16CBBD7-F6B0-4AB7-B11A-6F9559D8CD41}" destId="{53E04427-07D4-4A13-AFAC-995B355C10FA}" srcOrd="1" destOrd="0" presId="urn:microsoft.com/office/officeart/2005/8/layout/list1"/>
    <dgm:cxn modelId="{B74A8009-39CA-4BD8-A9C3-B9D51E38D5CF}" type="presParOf" srcId="{A16CBBD7-F6B0-4AB7-B11A-6F9559D8CD41}" destId="{15B3C8D7-F23B-4496-9660-2BFC1BE59EB9}" srcOrd="2" destOrd="0" presId="urn:microsoft.com/office/officeart/2005/8/layout/list1"/>
    <dgm:cxn modelId="{59324E57-DE12-4079-A525-2A7BBDBFD42F}" type="presParOf" srcId="{A16CBBD7-F6B0-4AB7-B11A-6F9559D8CD41}" destId="{C852C02D-D210-4A07-870B-3FDF8B05D1A6}" srcOrd="3" destOrd="0" presId="urn:microsoft.com/office/officeart/2005/8/layout/list1"/>
    <dgm:cxn modelId="{2CFA3074-78FE-427C-97BB-8452350DEAD1}" type="presParOf" srcId="{A16CBBD7-F6B0-4AB7-B11A-6F9559D8CD41}" destId="{E4677610-7F6C-449C-9269-1B5BB6B43227}" srcOrd="4" destOrd="0" presId="urn:microsoft.com/office/officeart/2005/8/layout/list1"/>
    <dgm:cxn modelId="{4E65B17E-F5BC-4CAB-B397-1D5553FD21AA}" type="presParOf" srcId="{E4677610-7F6C-449C-9269-1B5BB6B43227}" destId="{832AAF3B-A150-49D4-BC48-5AA9243BC390}" srcOrd="0" destOrd="0" presId="urn:microsoft.com/office/officeart/2005/8/layout/list1"/>
    <dgm:cxn modelId="{6906EB50-B84D-4CD5-98B9-5E2C0164B156}" type="presParOf" srcId="{E4677610-7F6C-449C-9269-1B5BB6B43227}" destId="{1C36B702-C55F-4EF1-B8E8-08D87F416ED9}" srcOrd="1" destOrd="0" presId="urn:microsoft.com/office/officeart/2005/8/layout/list1"/>
    <dgm:cxn modelId="{7E0A4D65-42E3-4C2F-BC71-8FF19395AF32}" type="presParOf" srcId="{A16CBBD7-F6B0-4AB7-B11A-6F9559D8CD41}" destId="{A1933428-ADF8-432B-B572-13C08D8901A9}" srcOrd="5" destOrd="0" presId="urn:microsoft.com/office/officeart/2005/8/layout/list1"/>
    <dgm:cxn modelId="{5A467148-9921-423E-819A-CFBF5EB350FE}" type="presParOf" srcId="{A16CBBD7-F6B0-4AB7-B11A-6F9559D8CD41}" destId="{C3BD94D6-0A11-4AC8-A7DF-81155581AC76}" srcOrd="6" destOrd="0" presId="urn:microsoft.com/office/officeart/2005/8/layout/list1"/>
    <dgm:cxn modelId="{76F17F84-D1DA-4424-BB27-119ACD15C3EA}" type="presParOf" srcId="{A16CBBD7-F6B0-4AB7-B11A-6F9559D8CD41}" destId="{937A6FA3-5B4A-44BF-8004-B9F1AD069E09}" srcOrd="7" destOrd="0" presId="urn:microsoft.com/office/officeart/2005/8/layout/list1"/>
    <dgm:cxn modelId="{A6A8D2C1-BCE4-473E-860E-652EDFB57A52}" type="presParOf" srcId="{A16CBBD7-F6B0-4AB7-B11A-6F9559D8CD41}" destId="{B6031C2A-1F6A-47FE-A1D4-8185C4119EAF}" srcOrd="8" destOrd="0" presId="urn:microsoft.com/office/officeart/2005/8/layout/list1"/>
    <dgm:cxn modelId="{E4DF4F48-07AC-4FA0-9496-3C3A9906678C}" type="presParOf" srcId="{B6031C2A-1F6A-47FE-A1D4-8185C4119EAF}" destId="{9B8CC7D2-EAE3-4CDF-A3D4-450131B31BA4}" srcOrd="0" destOrd="0" presId="urn:microsoft.com/office/officeart/2005/8/layout/list1"/>
    <dgm:cxn modelId="{9A42F2E7-0D18-45EE-A511-9532165900C6}" type="presParOf" srcId="{B6031C2A-1F6A-47FE-A1D4-8185C4119EAF}" destId="{F0029CDC-22CC-429D-9296-4F69131D1CC0}" srcOrd="1" destOrd="0" presId="urn:microsoft.com/office/officeart/2005/8/layout/list1"/>
    <dgm:cxn modelId="{D16CF346-2BE2-4894-B8B2-4ABA76FFA8CD}" type="presParOf" srcId="{A16CBBD7-F6B0-4AB7-B11A-6F9559D8CD41}" destId="{DE10D793-02A7-4130-A807-27A12B2F6A3F}" srcOrd="9" destOrd="0" presId="urn:microsoft.com/office/officeart/2005/8/layout/list1"/>
    <dgm:cxn modelId="{8D16CAF8-8FF5-439B-94C5-6DFAEE8E919E}" type="presParOf" srcId="{A16CBBD7-F6B0-4AB7-B11A-6F9559D8CD41}" destId="{ECDF9DAB-752D-4433-8484-2BA1EABEF3F6}" srcOrd="10" destOrd="0" presId="urn:microsoft.com/office/officeart/2005/8/layout/list1"/>
    <dgm:cxn modelId="{31F5E420-ECBB-4CDD-8E8B-D89EC8CA422F}" type="presParOf" srcId="{A16CBBD7-F6B0-4AB7-B11A-6F9559D8CD41}" destId="{6C7AF537-C304-4D70-A009-663C7830B11D}" srcOrd="11" destOrd="0" presId="urn:microsoft.com/office/officeart/2005/8/layout/list1"/>
    <dgm:cxn modelId="{E1FA25D8-258E-4ED7-8C07-BC1EE866D503}" type="presParOf" srcId="{A16CBBD7-F6B0-4AB7-B11A-6F9559D8CD41}" destId="{39F43E2E-21EA-49EA-A0BE-E382D151923D}" srcOrd="12" destOrd="0" presId="urn:microsoft.com/office/officeart/2005/8/layout/list1"/>
    <dgm:cxn modelId="{929FD33C-38CB-4553-859A-9E2C9A5DB519}" type="presParOf" srcId="{39F43E2E-21EA-49EA-A0BE-E382D151923D}" destId="{38F94018-3E90-41B0-8B99-B6D853B48494}" srcOrd="0" destOrd="0" presId="urn:microsoft.com/office/officeart/2005/8/layout/list1"/>
    <dgm:cxn modelId="{4788B2BA-615D-43E9-9D9F-D776611B7F88}" type="presParOf" srcId="{39F43E2E-21EA-49EA-A0BE-E382D151923D}" destId="{88C9C043-B986-4B4F-AF1A-E1FFEC4FE390}" srcOrd="1" destOrd="0" presId="urn:microsoft.com/office/officeart/2005/8/layout/list1"/>
    <dgm:cxn modelId="{CCC5B7C2-25F8-442E-A050-2A039E03958E}" type="presParOf" srcId="{A16CBBD7-F6B0-4AB7-B11A-6F9559D8CD41}" destId="{7D8C3CCA-FA54-4F4A-A437-4D1ED042C00C}" srcOrd="13" destOrd="0" presId="urn:microsoft.com/office/officeart/2005/8/layout/list1"/>
    <dgm:cxn modelId="{9501D4DB-BD39-4B67-96D0-0C1A4999573F}" type="presParOf" srcId="{A16CBBD7-F6B0-4AB7-B11A-6F9559D8CD41}" destId="{1BB00DFE-1DCC-4427-9527-F73CB3A2A12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9C9D0-C91A-47B5-B90A-E7DC436DA94D}">
      <dsp:nvSpPr>
        <dsp:cNvPr id="0" name=""/>
        <dsp:cNvSpPr/>
      </dsp:nvSpPr>
      <dsp:spPr>
        <a:xfrm>
          <a:off x="0" y="542451"/>
          <a:ext cx="8229600" cy="98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kern="1200" dirty="0" smtClean="0"/>
            <a:t>特定フロン（</a:t>
          </a:r>
          <a:r>
            <a:rPr kumimoji="1" lang="en-US" altLang="ja-JP" sz="1600" kern="1200" dirty="0" smtClean="0"/>
            <a:t>HCFC/R22</a:t>
          </a:r>
          <a:r>
            <a:rPr kumimoji="1" lang="ja-JP" altLang="en-US" sz="1600" kern="1200" dirty="0" smtClean="0"/>
            <a:t>等）が</a:t>
          </a:r>
          <a:r>
            <a:rPr kumimoji="1" lang="en-US" altLang="ja-JP" sz="1600" kern="1200" dirty="0" smtClean="0"/>
            <a:t>2020</a:t>
          </a:r>
          <a:r>
            <a:rPr kumimoji="1" lang="ja-JP" altLang="en-US" sz="1600" kern="1200" dirty="0" smtClean="0"/>
            <a:t>年までに生産中止へ（</a:t>
          </a:r>
          <a:r>
            <a:rPr kumimoji="1" lang="en-US" altLang="ja-JP" sz="1600" kern="1200" dirty="0" smtClean="0"/>
            <a:t>1987</a:t>
          </a:r>
          <a:r>
            <a:rPr kumimoji="1" lang="ja-JP" altLang="en-US" sz="1600" kern="1200" dirty="0" smtClean="0"/>
            <a:t>年）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kern="1200" dirty="0" smtClean="0"/>
            <a:t>代替フロン（</a:t>
          </a:r>
          <a:r>
            <a:rPr kumimoji="1" lang="en-US" altLang="en-US" sz="1600" kern="1200" dirty="0" smtClean="0"/>
            <a:t>HFC</a:t>
          </a:r>
          <a:r>
            <a:rPr kumimoji="1" lang="en-US" altLang="ja-JP" sz="1600" kern="1200" dirty="0" smtClean="0"/>
            <a:t>/</a:t>
          </a:r>
          <a:r>
            <a:rPr kumimoji="1" lang="en-US" altLang="en-US" sz="1600" kern="1200" dirty="0" smtClean="0"/>
            <a:t>R-404A</a:t>
          </a:r>
          <a:r>
            <a:rPr kumimoji="1" lang="ja-JP" altLang="en-US" sz="1600" kern="1200" dirty="0" smtClean="0"/>
            <a:t>、</a:t>
          </a:r>
          <a:r>
            <a:rPr kumimoji="1" lang="en-US" altLang="en-US" sz="1600" kern="1200" dirty="0" smtClean="0"/>
            <a:t>R-410A</a:t>
          </a:r>
          <a:r>
            <a:rPr kumimoji="1" lang="ja-JP" altLang="en-US" sz="1600" kern="1200" dirty="0" smtClean="0"/>
            <a:t>）の段階的な削減が支持される（</a:t>
          </a:r>
          <a:r>
            <a:rPr kumimoji="1" lang="en-US" altLang="ja-JP" sz="1600" kern="1200" dirty="0" smtClean="0"/>
            <a:t>2016</a:t>
          </a:r>
          <a:r>
            <a:rPr kumimoji="1" lang="ja-JP" altLang="en-US" sz="1600" kern="1200" dirty="0" smtClean="0"/>
            <a:t>年）</a:t>
          </a:r>
          <a:endParaRPr kumimoji="1" lang="ja-JP" altLang="en-US" sz="1600" kern="1200" dirty="0"/>
        </a:p>
      </dsp:txBody>
      <dsp:txXfrm>
        <a:off x="0" y="542451"/>
        <a:ext cx="8229600" cy="982799"/>
      </dsp:txXfrm>
    </dsp:sp>
    <dsp:sp modelId="{83B63B47-2B54-4E2C-8B9B-FB795B5661A6}">
      <dsp:nvSpPr>
        <dsp:cNvPr id="0" name=""/>
        <dsp:cNvSpPr/>
      </dsp:nvSpPr>
      <dsp:spPr>
        <a:xfrm>
          <a:off x="411480" y="30629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/>
            <a:t>フロン規制の波（モントリオール議定書、Ｇ７環境大臣会合）</a:t>
          </a:r>
          <a:endParaRPr kumimoji="1" lang="ja-JP" altLang="en-US" sz="1600" b="1" kern="1200" dirty="0"/>
        </a:p>
      </dsp:txBody>
      <dsp:txXfrm>
        <a:off x="434537" y="329348"/>
        <a:ext cx="5714606" cy="426206"/>
      </dsp:txXfrm>
    </dsp:sp>
    <dsp:sp modelId="{FB83D3B0-A409-431C-ACF7-1EB300CE5661}">
      <dsp:nvSpPr>
        <dsp:cNvPr id="0" name=""/>
        <dsp:cNvSpPr/>
      </dsp:nvSpPr>
      <dsp:spPr>
        <a:xfrm>
          <a:off x="0" y="1847811"/>
          <a:ext cx="8229600" cy="69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kern="1200" dirty="0" smtClean="0"/>
            <a:t>簡易点検・定期点検、算定漏えい量報告義務の発生</a:t>
          </a:r>
          <a:endParaRPr kumimoji="1" lang="ja-JP" altLang="en-US" sz="1600" kern="1200" dirty="0"/>
        </a:p>
      </dsp:txBody>
      <dsp:txXfrm>
        <a:off x="0" y="1847811"/>
        <a:ext cx="8229600" cy="693000"/>
      </dsp:txXfrm>
    </dsp:sp>
    <dsp:sp modelId="{C9CF9C7E-B6AC-4C0E-9F04-CA38907BD944}">
      <dsp:nvSpPr>
        <dsp:cNvPr id="0" name=""/>
        <dsp:cNvSpPr/>
      </dsp:nvSpPr>
      <dsp:spPr>
        <a:xfrm>
          <a:off x="411480" y="161165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/>
            <a:t>フロン排出抑制法への対応</a:t>
          </a:r>
          <a:endParaRPr kumimoji="1" lang="ja-JP" altLang="en-US" sz="1600" b="1" kern="1200" dirty="0"/>
        </a:p>
      </dsp:txBody>
      <dsp:txXfrm>
        <a:off x="434537" y="1634708"/>
        <a:ext cx="5714606" cy="426206"/>
      </dsp:txXfrm>
    </dsp:sp>
    <dsp:sp modelId="{E884FAB4-93E8-4957-ACD8-B11744B2CD8D}">
      <dsp:nvSpPr>
        <dsp:cNvPr id="0" name=""/>
        <dsp:cNvSpPr/>
      </dsp:nvSpPr>
      <dsp:spPr>
        <a:xfrm>
          <a:off x="0" y="2863372"/>
          <a:ext cx="82296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kern="1200" dirty="0" smtClean="0"/>
            <a:t>ローソン様⇒</a:t>
          </a:r>
          <a:r>
            <a:rPr kumimoji="1" lang="en-US" altLang="en-US" sz="1600" kern="1200" dirty="0" smtClean="0"/>
            <a:t>CO2</a:t>
          </a:r>
          <a:r>
            <a:rPr kumimoji="1" lang="ja-JP" altLang="en-US" sz="1600" kern="1200" dirty="0" smtClean="0"/>
            <a:t>冷媒機器を</a:t>
          </a:r>
          <a:r>
            <a:rPr kumimoji="1" lang="en-US" altLang="en-US" sz="1600" kern="1200" dirty="0" smtClean="0"/>
            <a:t>1,376</a:t>
          </a:r>
          <a:r>
            <a:rPr kumimoji="1" lang="ja-JP" altLang="en-US" sz="1600" kern="1200" dirty="0" smtClean="0"/>
            <a:t>店舗に導入</a:t>
          </a:r>
          <a:r>
            <a:rPr kumimoji="1" lang="ja-JP" altLang="en-US" sz="1200" kern="1200" dirty="0" smtClean="0"/>
            <a:t>（</a:t>
          </a:r>
          <a:r>
            <a:rPr kumimoji="1" lang="en-US" altLang="en-US" sz="1200" kern="1200" dirty="0" smtClean="0"/>
            <a:t>2016/5/30</a:t>
          </a:r>
          <a:r>
            <a:rPr kumimoji="1" lang="ja-JP" altLang="en-US" sz="1200" kern="1200" dirty="0" smtClean="0"/>
            <a:t>ご報告内容より）</a:t>
          </a:r>
          <a:endParaRPr kumimoji="1" lang="ja-JP" alt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kern="1200" dirty="0" smtClean="0"/>
            <a:t>イオン様⇒自然冷媒宣言。</a:t>
          </a:r>
          <a:r>
            <a:rPr kumimoji="1" lang="en-US" altLang="en-US" sz="1600" kern="1200" dirty="0" smtClean="0"/>
            <a:t>CO2</a:t>
          </a:r>
          <a:r>
            <a:rPr kumimoji="1" lang="ja-JP" altLang="en-US" sz="1600" kern="1200" dirty="0" smtClean="0"/>
            <a:t>冷媒の冷ケースを</a:t>
          </a:r>
          <a:r>
            <a:rPr kumimoji="1" lang="en-US" altLang="en-US" sz="1600" kern="1200" dirty="0" smtClean="0"/>
            <a:t>28</a:t>
          </a:r>
          <a:r>
            <a:rPr kumimoji="1" lang="ja-JP" altLang="en-US" sz="1600" kern="1200" dirty="0" smtClean="0"/>
            <a:t>店舗に</a:t>
          </a:r>
          <a:r>
            <a:rPr kumimoji="1" lang="ja-JP" altLang="en-US" sz="1200" kern="1200" dirty="0" smtClean="0"/>
            <a:t>（</a:t>
          </a:r>
          <a:r>
            <a:rPr kumimoji="1" lang="en-US" altLang="ja-JP" sz="1200" kern="1200" dirty="0" smtClean="0"/>
            <a:t>2015</a:t>
          </a:r>
          <a:r>
            <a:rPr kumimoji="1" lang="ja-JP" altLang="en-US" sz="1200" kern="1200" dirty="0" smtClean="0"/>
            <a:t>環境社会報告書）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kern="1200" dirty="0" smtClean="0"/>
            <a:t>セブン</a:t>
          </a:r>
          <a:r>
            <a:rPr kumimoji="1" lang="en-US" altLang="en-US" sz="1600" kern="1200" dirty="0" smtClean="0"/>
            <a:t>&amp;</a:t>
          </a:r>
          <a:r>
            <a:rPr kumimoji="1" lang="ja-JP" altLang="en-US" sz="1600" kern="1200" dirty="0" smtClean="0"/>
            <a:t>アイ様⇒</a:t>
          </a:r>
          <a:r>
            <a:rPr kumimoji="1" lang="en-US" altLang="en-US" sz="1600" kern="1200" dirty="0" smtClean="0"/>
            <a:t>CO2</a:t>
          </a:r>
          <a:r>
            <a:rPr kumimoji="1" lang="ja-JP" altLang="en-US" sz="1600" kern="1200" dirty="0" smtClean="0"/>
            <a:t>冷媒の冷凍冷蔵設備を</a:t>
          </a:r>
          <a:r>
            <a:rPr kumimoji="1" lang="en-US" altLang="en-US" sz="1600" kern="1200" dirty="0" smtClean="0"/>
            <a:t>75</a:t>
          </a:r>
          <a:r>
            <a:rPr kumimoji="1" lang="ja-JP" altLang="en-US" sz="1600" kern="1200" dirty="0" smtClean="0"/>
            <a:t>店舗へ導入</a:t>
          </a:r>
          <a:r>
            <a:rPr kumimoji="1" lang="ja-JP" altLang="en-US" sz="1200" kern="1200" dirty="0" smtClean="0"/>
            <a:t>（</a:t>
          </a:r>
          <a:r>
            <a:rPr kumimoji="1" lang="en-US" altLang="ja-JP" sz="1200" kern="1200" dirty="0" smtClean="0"/>
            <a:t>CSR Report</a:t>
          </a:r>
          <a:r>
            <a:rPr kumimoji="1" lang="en-US" altLang="en-US" sz="1200" kern="1200" dirty="0" smtClean="0"/>
            <a:t>2015</a:t>
          </a:r>
          <a:r>
            <a:rPr kumimoji="1" lang="ja-JP" altLang="en-US" sz="1200" kern="1200" dirty="0" smtClean="0"/>
            <a:t>）</a:t>
          </a:r>
          <a:endParaRPr kumimoji="1" lang="ja-JP" altLang="en-US" sz="1600" kern="1200" dirty="0"/>
        </a:p>
      </dsp:txBody>
      <dsp:txXfrm>
        <a:off x="0" y="2863372"/>
        <a:ext cx="8229600" cy="1260000"/>
      </dsp:txXfrm>
    </dsp:sp>
    <dsp:sp modelId="{280758B7-291B-4033-A533-BF67CAA5EA95}">
      <dsp:nvSpPr>
        <dsp:cNvPr id="0" name=""/>
        <dsp:cNvSpPr/>
      </dsp:nvSpPr>
      <dsp:spPr>
        <a:xfrm>
          <a:off x="411480" y="262721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/>
            <a:t>他社先進流通企業の動向</a:t>
          </a:r>
          <a:endParaRPr kumimoji="1" lang="ja-JP" altLang="en-US" sz="1600" b="1" kern="1200" dirty="0"/>
        </a:p>
      </dsp:txBody>
      <dsp:txXfrm>
        <a:off x="434537" y="2650268"/>
        <a:ext cx="5714606" cy="426206"/>
      </dsp:txXfrm>
    </dsp:sp>
    <dsp:sp modelId="{19DECCED-3E18-4646-8C9B-9144FBB1AB0A}">
      <dsp:nvSpPr>
        <dsp:cNvPr id="0" name=""/>
        <dsp:cNvSpPr/>
      </dsp:nvSpPr>
      <dsp:spPr>
        <a:xfrm>
          <a:off x="0" y="4445932"/>
          <a:ext cx="8229600" cy="69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kern="1200" dirty="0" smtClean="0"/>
            <a:t>自然冷媒への切り替えによるフロン漏えい量削減（削減量は計画に反映せず）</a:t>
          </a:r>
          <a:endParaRPr kumimoji="1" lang="ja-JP" altLang="en-US" sz="1200" kern="1200" dirty="0"/>
        </a:p>
      </dsp:txBody>
      <dsp:txXfrm>
        <a:off x="0" y="4445932"/>
        <a:ext cx="8229600" cy="693000"/>
      </dsp:txXfrm>
    </dsp:sp>
    <dsp:sp modelId="{2502F3E3-0555-4FEE-A230-29AAF330958C}">
      <dsp:nvSpPr>
        <dsp:cNvPr id="0" name=""/>
        <dsp:cNvSpPr/>
      </dsp:nvSpPr>
      <dsp:spPr>
        <a:xfrm>
          <a:off x="411480" y="4209772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b="1" kern="1200" dirty="0" smtClean="0"/>
            <a:t>生協の温室効果ガス総量削減長期計画の策定</a:t>
          </a:r>
          <a:endParaRPr kumimoji="1" lang="ja-JP" altLang="en-US" sz="1600" b="1" kern="1200" dirty="0"/>
        </a:p>
      </dsp:txBody>
      <dsp:txXfrm>
        <a:off x="434537" y="4232829"/>
        <a:ext cx="571460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F7740-2455-4245-91FA-32036B8BD2AD}">
      <dsp:nvSpPr>
        <dsp:cNvPr id="0" name=""/>
        <dsp:cNvSpPr/>
      </dsp:nvSpPr>
      <dsp:spPr>
        <a:xfrm>
          <a:off x="0" y="138979"/>
          <a:ext cx="8229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削減目標</a:t>
          </a:r>
          <a:endParaRPr kumimoji="1" lang="ja-JP" altLang="en-US" sz="2200" kern="1200" dirty="0"/>
        </a:p>
      </dsp:txBody>
      <dsp:txXfrm>
        <a:off x="27015" y="165994"/>
        <a:ext cx="8175570" cy="499380"/>
      </dsp:txXfrm>
    </dsp:sp>
    <dsp:sp modelId="{D5D28D99-7681-4F9A-880D-714A878DE59D}">
      <dsp:nvSpPr>
        <dsp:cNvPr id="0" name=""/>
        <dsp:cNvSpPr/>
      </dsp:nvSpPr>
      <dsp:spPr>
        <a:xfrm>
          <a:off x="0" y="692389"/>
          <a:ext cx="8229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en-US" sz="1700" kern="1200" dirty="0" smtClean="0"/>
            <a:t>2020</a:t>
          </a:r>
          <a:r>
            <a:rPr kumimoji="1" lang="ja-JP" altLang="en-US" sz="1700" kern="1200" dirty="0" smtClean="0"/>
            <a:t>年に</a:t>
          </a:r>
          <a:r>
            <a:rPr kumimoji="1" lang="en-US" altLang="en-US" sz="1700" kern="1200" dirty="0" smtClean="0"/>
            <a:t>2005</a:t>
          </a:r>
          <a:r>
            <a:rPr kumimoji="1" lang="ja-JP" altLang="en-US" sz="1700" kern="1200" dirty="0" smtClean="0"/>
            <a:t>年度比で</a:t>
          </a:r>
          <a:r>
            <a:rPr kumimoji="1" lang="en-US" altLang="en-US" sz="1700" kern="1200" dirty="0" smtClean="0"/>
            <a:t>CO2</a:t>
          </a:r>
          <a:r>
            <a:rPr kumimoji="1" lang="ja-JP" altLang="en-US" sz="1700" kern="1200" dirty="0" smtClean="0"/>
            <a:t>排出総量 を</a:t>
          </a:r>
          <a:r>
            <a:rPr kumimoji="1" lang="en-US" altLang="en-US" sz="1700" kern="1200" dirty="0" smtClean="0"/>
            <a:t>15</a:t>
          </a:r>
          <a:r>
            <a:rPr kumimoji="1" lang="ja-JP" altLang="en-US" sz="1700" kern="1200" dirty="0" smtClean="0"/>
            <a:t>％削減する</a:t>
          </a:r>
          <a:endParaRPr kumimoji="1" lang="ja-JP" altLang="en-US" sz="1700" kern="1200" dirty="0"/>
        </a:p>
      </dsp:txBody>
      <dsp:txXfrm>
        <a:off x="0" y="692389"/>
        <a:ext cx="8229600" cy="364320"/>
      </dsp:txXfrm>
    </dsp:sp>
    <dsp:sp modelId="{B1D147F5-DE40-4B20-9D11-98CF2B65133B}">
      <dsp:nvSpPr>
        <dsp:cNvPr id="0" name=""/>
        <dsp:cNvSpPr/>
      </dsp:nvSpPr>
      <dsp:spPr>
        <a:xfrm>
          <a:off x="0" y="1056709"/>
          <a:ext cx="8229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算定範囲</a:t>
          </a:r>
          <a:endParaRPr kumimoji="1" lang="ja-JP" altLang="en-US" sz="2200" kern="1200" dirty="0"/>
        </a:p>
      </dsp:txBody>
      <dsp:txXfrm>
        <a:off x="27015" y="1083724"/>
        <a:ext cx="8175570" cy="499380"/>
      </dsp:txXfrm>
    </dsp:sp>
    <dsp:sp modelId="{EE313959-DCFB-43F1-B3F9-B7B5CE0B7C9D}">
      <dsp:nvSpPr>
        <dsp:cNvPr id="0" name=""/>
        <dsp:cNvSpPr/>
      </dsp:nvSpPr>
      <dsp:spPr>
        <a:xfrm>
          <a:off x="0" y="1610119"/>
          <a:ext cx="8229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1700" kern="1200" dirty="0" smtClean="0"/>
            <a:t>店舗、宅配施設、物流施設、本部事務所、福祉施設など</a:t>
          </a:r>
          <a:endParaRPr kumimoji="1" lang="ja-JP" altLang="en-US" sz="1700" kern="1200" dirty="0"/>
        </a:p>
      </dsp:txBody>
      <dsp:txXfrm>
        <a:off x="0" y="1610119"/>
        <a:ext cx="8229600" cy="364320"/>
      </dsp:txXfrm>
    </dsp:sp>
    <dsp:sp modelId="{EF49BAD8-D663-4487-A593-541A07E1D44F}">
      <dsp:nvSpPr>
        <dsp:cNvPr id="0" name=""/>
        <dsp:cNvSpPr/>
      </dsp:nvSpPr>
      <dsp:spPr>
        <a:xfrm>
          <a:off x="0" y="1974440"/>
          <a:ext cx="8229600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削減対策</a:t>
          </a:r>
          <a:endParaRPr kumimoji="1" lang="ja-JP" altLang="en-US" sz="2200" kern="1200" dirty="0"/>
        </a:p>
      </dsp:txBody>
      <dsp:txXfrm>
        <a:off x="27015" y="2001455"/>
        <a:ext cx="8175570" cy="499380"/>
      </dsp:txXfrm>
    </dsp:sp>
    <dsp:sp modelId="{2075A465-15F6-4C34-AC53-562913F76299}">
      <dsp:nvSpPr>
        <dsp:cNvPr id="0" name=""/>
        <dsp:cNvSpPr/>
      </dsp:nvSpPr>
      <dsp:spPr>
        <a:xfrm>
          <a:off x="0" y="2527850"/>
          <a:ext cx="8229600" cy="93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1700" kern="1200" dirty="0" smtClean="0"/>
            <a:t>省エネ対策の徹底によるエネルギー使用量の削減</a:t>
          </a:r>
          <a:endParaRPr kumimoji="1" lang="ja-JP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1700" kern="1200" dirty="0" smtClean="0"/>
            <a:t>再生可能エネルギーの導入（再エネ発電の自家消費、排出係数の低い電力の使用）</a:t>
          </a:r>
          <a:endParaRPr kumimoji="1" lang="ja-JP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1700" kern="1200" dirty="0" smtClean="0"/>
            <a:t>カーボンオフセット</a:t>
          </a:r>
          <a:endParaRPr kumimoji="1" lang="ja-JP" altLang="en-US" sz="1700" kern="1200" dirty="0"/>
        </a:p>
      </dsp:txBody>
      <dsp:txXfrm>
        <a:off x="0" y="2527850"/>
        <a:ext cx="8229600" cy="933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738F8-B389-4CB4-BF5D-DEFFE48324CE}">
      <dsp:nvSpPr>
        <dsp:cNvPr id="0" name=""/>
        <dsp:cNvSpPr/>
      </dsp:nvSpPr>
      <dsp:spPr>
        <a:xfrm>
          <a:off x="0" y="0"/>
          <a:ext cx="2786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01CAD-3321-4029-9A44-F5F6D971FA04}">
      <dsp:nvSpPr>
        <dsp:cNvPr id="0" name=""/>
        <dsp:cNvSpPr/>
      </dsp:nvSpPr>
      <dsp:spPr>
        <a:xfrm>
          <a:off x="0" y="0"/>
          <a:ext cx="557369" cy="225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計</a:t>
          </a:r>
          <a:r>
            <a:rPr kumimoji="1" lang="en-US" altLang="ja-JP" sz="2300" kern="1200" dirty="0" smtClean="0"/>
            <a:t>24</a:t>
          </a:r>
          <a:r>
            <a:rPr kumimoji="1" lang="ja-JP" altLang="en-US" sz="2000" kern="1200" dirty="0" smtClean="0"/>
            <a:t>ケ</a:t>
          </a:r>
          <a:r>
            <a:rPr kumimoji="1" lang="ja-JP" altLang="en-US" sz="2300" kern="1200" dirty="0" smtClean="0"/>
            <a:t>所導入</a:t>
          </a:r>
          <a:endParaRPr kumimoji="1" lang="en-US" altLang="ja-JP" sz="2300" kern="1200" dirty="0" smtClean="0"/>
        </a:p>
      </dsp:txBody>
      <dsp:txXfrm>
        <a:off x="0" y="0"/>
        <a:ext cx="557369" cy="2257361"/>
      </dsp:txXfrm>
    </dsp:sp>
    <dsp:sp modelId="{E15AF58C-B5BF-4253-A7B4-9F0407325E9A}">
      <dsp:nvSpPr>
        <dsp:cNvPr id="0" name=""/>
        <dsp:cNvSpPr/>
      </dsp:nvSpPr>
      <dsp:spPr>
        <a:xfrm>
          <a:off x="599171" y="26536"/>
          <a:ext cx="2187673" cy="53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7</a:t>
          </a:r>
          <a:r>
            <a:rPr kumimoji="1" lang="ja-JP" altLang="en-US" sz="2100" kern="1200" dirty="0" smtClean="0"/>
            <a:t>生協（日生協含）</a:t>
          </a:r>
          <a:endParaRPr kumimoji="1" lang="en-US" altLang="ja-JP" sz="2100" kern="1200" dirty="0" smtClean="0"/>
        </a:p>
      </dsp:txBody>
      <dsp:txXfrm>
        <a:off x="599171" y="26536"/>
        <a:ext cx="2187673" cy="530722"/>
      </dsp:txXfrm>
    </dsp:sp>
    <dsp:sp modelId="{14036C57-3E96-46C0-9EE1-1621347C80EA}">
      <dsp:nvSpPr>
        <dsp:cNvPr id="0" name=""/>
        <dsp:cNvSpPr/>
      </dsp:nvSpPr>
      <dsp:spPr>
        <a:xfrm>
          <a:off x="557369" y="557258"/>
          <a:ext cx="2229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BC1B8-A1EF-4EAF-B586-FA0028E6D4ED}">
      <dsp:nvSpPr>
        <dsp:cNvPr id="0" name=""/>
        <dsp:cNvSpPr/>
      </dsp:nvSpPr>
      <dsp:spPr>
        <a:xfrm>
          <a:off x="599171" y="583794"/>
          <a:ext cx="2187673" cy="53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15</a:t>
          </a:r>
          <a:r>
            <a:rPr kumimoji="1" lang="ja-JP" altLang="en-US" sz="2100" kern="1200" dirty="0" smtClean="0"/>
            <a:t>店舗</a:t>
          </a:r>
          <a:endParaRPr kumimoji="1" lang="en-US" altLang="ja-JP" sz="2100" kern="1200" dirty="0" smtClean="0"/>
        </a:p>
      </dsp:txBody>
      <dsp:txXfrm>
        <a:off x="599171" y="583794"/>
        <a:ext cx="2187673" cy="530722"/>
      </dsp:txXfrm>
    </dsp:sp>
    <dsp:sp modelId="{D755E6D7-A857-468F-B4B9-16377911AA68}">
      <dsp:nvSpPr>
        <dsp:cNvPr id="0" name=""/>
        <dsp:cNvSpPr/>
      </dsp:nvSpPr>
      <dsp:spPr>
        <a:xfrm>
          <a:off x="557369" y="1114516"/>
          <a:ext cx="2229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99D9-F479-4CB4-A7F2-FA7F1CB2683E}">
      <dsp:nvSpPr>
        <dsp:cNvPr id="0" name=""/>
        <dsp:cNvSpPr/>
      </dsp:nvSpPr>
      <dsp:spPr>
        <a:xfrm>
          <a:off x="599171" y="1141052"/>
          <a:ext cx="2187673" cy="53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100" kern="1200" dirty="0" smtClean="0"/>
            <a:t>8</a:t>
          </a:r>
          <a:r>
            <a:rPr lang="ja-JP" altLang="en-US" sz="2100" kern="1200" dirty="0" smtClean="0"/>
            <a:t>センター</a:t>
          </a:r>
          <a:endParaRPr lang="en-US" altLang="ja-JP" sz="2100" kern="1200" dirty="0" smtClean="0"/>
        </a:p>
      </dsp:txBody>
      <dsp:txXfrm>
        <a:off x="599171" y="1141052"/>
        <a:ext cx="2187673" cy="530722"/>
      </dsp:txXfrm>
    </dsp:sp>
    <dsp:sp modelId="{14FF2408-6A5A-4F9C-9CC3-BE23F26179B2}">
      <dsp:nvSpPr>
        <dsp:cNvPr id="0" name=""/>
        <dsp:cNvSpPr/>
      </dsp:nvSpPr>
      <dsp:spPr>
        <a:xfrm>
          <a:off x="557369" y="1671775"/>
          <a:ext cx="2229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208D7-70F9-48AC-BC55-9C3789D6F714}">
      <dsp:nvSpPr>
        <dsp:cNvPr id="0" name=""/>
        <dsp:cNvSpPr/>
      </dsp:nvSpPr>
      <dsp:spPr>
        <a:xfrm>
          <a:off x="599171" y="1698311"/>
          <a:ext cx="2187673" cy="53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100" kern="1200" dirty="0" smtClean="0"/>
            <a:t>1</a:t>
          </a:r>
          <a:r>
            <a:rPr lang="ja-JP" altLang="en-US" sz="2100" kern="1200" dirty="0" smtClean="0"/>
            <a:t>工場</a:t>
          </a:r>
          <a:endParaRPr kumimoji="1" lang="ja-JP" altLang="en-US" sz="2100" kern="1200" dirty="0"/>
        </a:p>
      </dsp:txBody>
      <dsp:txXfrm>
        <a:off x="599171" y="1698311"/>
        <a:ext cx="2187673" cy="530722"/>
      </dsp:txXfrm>
    </dsp:sp>
    <dsp:sp modelId="{297D478F-B6C7-484F-83A6-4EEFA17BF211}">
      <dsp:nvSpPr>
        <dsp:cNvPr id="0" name=""/>
        <dsp:cNvSpPr/>
      </dsp:nvSpPr>
      <dsp:spPr>
        <a:xfrm>
          <a:off x="557369" y="2229033"/>
          <a:ext cx="2229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0EEBE-80DA-42FD-B322-720BCFFB93C1}">
      <dsp:nvSpPr>
        <dsp:cNvPr id="0" name=""/>
        <dsp:cNvSpPr/>
      </dsp:nvSpPr>
      <dsp:spPr>
        <a:xfrm>
          <a:off x="1004" y="0"/>
          <a:ext cx="2611933" cy="4876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900" kern="1200" dirty="0" smtClean="0"/>
            <a:t>自然冷媒の種類</a:t>
          </a:r>
          <a:endParaRPr kumimoji="1" lang="ja-JP" altLang="en-US" sz="3900" kern="1200" dirty="0"/>
        </a:p>
      </dsp:txBody>
      <dsp:txXfrm>
        <a:off x="1004" y="0"/>
        <a:ext cx="2611933" cy="1463040"/>
      </dsp:txXfrm>
    </dsp:sp>
    <dsp:sp modelId="{58ED000F-BCDE-412F-A74B-63B93489024B}">
      <dsp:nvSpPr>
        <dsp:cNvPr id="0" name=""/>
        <dsp:cNvSpPr/>
      </dsp:nvSpPr>
      <dsp:spPr>
        <a:xfrm>
          <a:off x="262197" y="1464468"/>
          <a:ext cx="2089546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店舗は</a:t>
          </a:r>
          <a:r>
            <a:rPr kumimoji="1" lang="en-US" altLang="ja-JP" sz="2100" kern="1200" dirty="0" smtClean="0"/>
            <a:t>CO2</a:t>
          </a:r>
          <a:r>
            <a:rPr kumimoji="1" lang="ja-JP" altLang="en-US" sz="2100" kern="1200" dirty="0" smtClean="0"/>
            <a:t>冷媒</a:t>
          </a:r>
          <a:endParaRPr kumimoji="1" lang="ja-JP" altLang="en-US" sz="2100" kern="1200" dirty="0"/>
        </a:p>
      </dsp:txBody>
      <dsp:txXfrm>
        <a:off x="305264" y="1507535"/>
        <a:ext cx="2003412" cy="1384287"/>
      </dsp:txXfrm>
    </dsp:sp>
    <dsp:sp modelId="{42D085FE-3AA0-47F2-8948-3DBDF4E79B38}">
      <dsp:nvSpPr>
        <dsp:cNvPr id="0" name=""/>
        <dsp:cNvSpPr/>
      </dsp:nvSpPr>
      <dsp:spPr>
        <a:xfrm>
          <a:off x="262197" y="3161109"/>
          <a:ext cx="2089546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センターは　　　　アンモニア冷媒</a:t>
          </a:r>
          <a:endParaRPr kumimoji="1" lang="ja-JP" altLang="en-US" sz="2100" kern="1200" dirty="0"/>
        </a:p>
      </dsp:txBody>
      <dsp:txXfrm>
        <a:off x="305264" y="3204176"/>
        <a:ext cx="2003412" cy="1384287"/>
      </dsp:txXfrm>
    </dsp:sp>
    <dsp:sp modelId="{CFA5323D-0618-4858-8554-B5B76CFA0AE8}">
      <dsp:nvSpPr>
        <dsp:cNvPr id="0" name=""/>
        <dsp:cNvSpPr/>
      </dsp:nvSpPr>
      <dsp:spPr>
        <a:xfrm>
          <a:off x="2808833" y="0"/>
          <a:ext cx="2611933" cy="4876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900" kern="1200" dirty="0" smtClean="0"/>
            <a:t>導入時の状況</a:t>
          </a:r>
          <a:endParaRPr kumimoji="1" lang="ja-JP" altLang="en-US" sz="3900" kern="1200" dirty="0"/>
        </a:p>
      </dsp:txBody>
      <dsp:txXfrm>
        <a:off x="2808833" y="0"/>
        <a:ext cx="2611933" cy="1463040"/>
      </dsp:txXfrm>
    </dsp:sp>
    <dsp:sp modelId="{DFB0BE5D-9126-4A20-A2E6-8B3281DF7F08}">
      <dsp:nvSpPr>
        <dsp:cNvPr id="0" name=""/>
        <dsp:cNvSpPr/>
      </dsp:nvSpPr>
      <dsp:spPr>
        <a:xfrm>
          <a:off x="3070026" y="1464468"/>
          <a:ext cx="2089546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ほぼすべて　　補助金を活用</a:t>
          </a:r>
          <a:endParaRPr kumimoji="1" lang="ja-JP" altLang="en-US" sz="2100" kern="1200" dirty="0"/>
        </a:p>
      </dsp:txBody>
      <dsp:txXfrm>
        <a:off x="3113093" y="1507535"/>
        <a:ext cx="2003412" cy="1384287"/>
      </dsp:txXfrm>
    </dsp:sp>
    <dsp:sp modelId="{FEEC5518-F968-4CD2-AC0B-A0EE750D4A29}">
      <dsp:nvSpPr>
        <dsp:cNvPr id="0" name=""/>
        <dsp:cNvSpPr/>
      </dsp:nvSpPr>
      <dsp:spPr>
        <a:xfrm>
          <a:off x="3070026" y="3161109"/>
          <a:ext cx="2089546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改装店よりも　　　新店で導入</a:t>
          </a:r>
          <a:endParaRPr kumimoji="1" lang="ja-JP" altLang="en-US" sz="2100" kern="1200" dirty="0"/>
        </a:p>
      </dsp:txBody>
      <dsp:txXfrm>
        <a:off x="3113093" y="3204176"/>
        <a:ext cx="2003412" cy="1384287"/>
      </dsp:txXfrm>
    </dsp:sp>
    <dsp:sp modelId="{EE5CEF07-40F3-45FD-925B-75E0427755B2}">
      <dsp:nvSpPr>
        <dsp:cNvPr id="0" name=""/>
        <dsp:cNvSpPr/>
      </dsp:nvSpPr>
      <dsp:spPr>
        <a:xfrm>
          <a:off x="5616661" y="0"/>
          <a:ext cx="2611933" cy="4876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900" kern="1200" dirty="0" smtClean="0"/>
            <a:t>2016</a:t>
          </a:r>
          <a:r>
            <a:rPr kumimoji="1" lang="ja-JP" altLang="en-US" sz="3900" kern="1200" dirty="0" smtClean="0"/>
            <a:t>年度導入予定</a:t>
          </a:r>
          <a:endParaRPr kumimoji="1" lang="ja-JP" altLang="en-US" sz="3900" kern="1200" dirty="0"/>
        </a:p>
      </dsp:txBody>
      <dsp:txXfrm>
        <a:off x="5616661" y="0"/>
        <a:ext cx="2611933" cy="1463040"/>
      </dsp:txXfrm>
    </dsp:sp>
    <dsp:sp modelId="{A14EC010-BFF1-4806-B6AE-932DC80B01F6}">
      <dsp:nvSpPr>
        <dsp:cNvPr id="0" name=""/>
        <dsp:cNvSpPr/>
      </dsp:nvSpPr>
      <dsp:spPr>
        <a:xfrm>
          <a:off x="5877855" y="1464468"/>
          <a:ext cx="2089546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計</a:t>
          </a:r>
          <a:r>
            <a:rPr kumimoji="1" lang="en-US" altLang="ja-JP" sz="2100" kern="1200" dirty="0" smtClean="0"/>
            <a:t>10</a:t>
          </a:r>
          <a:r>
            <a:rPr kumimoji="1" lang="ja-JP" altLang="en-US" sz="2100" kern="1200" dirty="0" smtClean="0"/>
            <a:t>ヶ所で　　　導入予定</a:t>
          </a:r>
          <a:endParaRPr kumimoji="1" lang="en-US" altLang="ja-JP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（累計</a:t>
          </a:r>
          <a:r>
            <a:rPr kumimoji="1" lang="en-US" altLang="ja-JP" sz="2100" kern="1200" dirty="0" smtClean="0"/>
            <a:t>34</a:t>
          </a:r>
          <a:r>
            <a:rPr kumimoji="1" lang="ja-JP" altLang="en-US" sz="2100" kern="1200" dirty="0" smtClean="0"/>
            <a:t>ヶ所に）</a:t>
          </a:r>
          <a:endParaRPr kumimoji="1" lang="ja-JP" altLang="en-US" sz="2100" kern="1200" dirty="0"/>
        </a:p>
      </dsp:txBody>
      <dsp:txXfrm>
        <a:off x="5920922" y="1507535"/>
        <a:ext cx="2003412" cy="1384287"/>
      </dsp:txXfrm>
    </dsp:sp>
    <dsp:sp modelId="{208ACAB6-A52D-4B70-B2F5-D984DB3E3A58}">
      <dsp:nvSpPr>
        <dsp:cNvPr id="0" name=""/>
        <dsp:cNvSpPr/>
      </dsp:nvSpPr>
      <dsp:spPr>
        <a:xfrm>
          <a:off x="5877855" y="3161109"/>
          <a:ext cx="2089546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コープなら、青森県民生協、生活クラブやまがたが新たに導入</a:t>
          </a:r>
          <a:endParaRPr kumimoji="1" lang="ja-JP" altLang="en-US" sz="2100" kern="1200" dirty="0"/>
        </a:p>
      </dsp:txBody>
      <dsp:txXfrm>
        <a:off x="5920922" y="3204176"/>
        <a:ext cx="2003412" cy="1384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3C8D7-F23B-4496-9660-2BFC1BE59EB9}">
      <dsp:nvSpPr>
        <dsp:cNvPr id="0" name=""/>
        <dsp:cNvSpPr/>
      </dsp:nvSpPr>
      <dsp:spPr>
        <a:xfrm>
          <a:off x="0" y="280508"/>
          <a:ext cx="8229599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en-US" sz="1400" kern="1200" dirty="0" smtClean="0"/>
            <a:t>4</a:t>
          </a:r>
          <a:r>
            <a:rPr kumimoji="1" lang="ja-JP" altLang="en-US" sz="1400" kern="1200" dirty="0" smtClean="0"/>
            <a:t>年前は従来フロンの</a:t>
          </a:r>
          <a:r>
            <a:rPr kumimoji="1" lang="en-US" altLang="en-US" sz="1400" kern="1200" dirty="0" smtClean="0"/>
            <a:t>2</a:t>
          </a:r>
          <a:r>
            <a:rPr kumimoji="1" lang="ja-JP" altLang="en-US" sz="1400" kern="1200" dirty="0" smtClean="0"/>
            <a:t>倍程度の価格だったが、徐々に下がっており、いまは</a:t>
          </a:r>
          <a:r>
            <a:rPr kumimoji="1" lang="en-US" altLang="en-US" sz="1400" kern="1200" dirty="0" smtClean="0"/>
            <a:t>1.5</a:t>
          </a:r>
          <a:r>
            <a:rPr kumimoji="1" lang="ja-JP" altLang="en-US" sz="1400" kern="1200" dirty="0" smtClean="0"/>
            <a:t>倍程度と　聞いた。補助金を使えば</a:t>
          </a:r>
          <a:r>
            <a:rPr kumimoji="1" lang="en-US" altLang="en-US" sz="1400" kern="1200" dirty="0" smtClean="0"/>
            <a:t>1.2</a:t>
          </a:r>
          <a:r>
            <a:rPr kumimoji="1" lang="ja-JP" altLang="en-US" sz="1400" kern="1200" dirty="0" smtClean="0"/>
            <a:t>倍程度になるとのことだが、依然導入コストは高い。</a:t>
          </a:r>
          <a:endParaRPr kumimoji="1" lang="ja-JP" altLang="en-US" sz="1400" kern="1200" dirty="0"/>
        </a:p>
      </dsp:txBody>
      <dsp:txXfrm>
        <a:off x="0" y="280508"/>
        <a:ext cx="8229599" cy="815850"/>
      </dsp:txXfrm>
    </dsp:sp>
    <dsp:sp modelId="{1A5CEB84-2FA2-4030-B9C0-F370F78A26CA}">
      <dsp:nvSpPr>
        <dsp:cNvPr id="0" name=""/>
        <dsp:cNvSpPr/>
      </dsp:nvSpPr>
      <dsp:spPr>
        <a:xfrm>
          <a:off x="411480" y="73868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dirty="0" smtClean="0"/>
            <a:t>導入コストの高さ</a:t>
          </a:r>
          <a:endParaRPr kumimoji="1" lang="ja-JP" altLang="en-US" sz="1800" b="1" kern="1200" dirty="0"/>
        </a:p>
      </dsp:txBody>
      <dsp:txXfrm>
        <a:off x="431655" y="94043"/>
        <a:ext cx="5720370" cy="372930"/>
      </dsp:txXfrm>
    </dsp:sp>
    <dsp:sp modelId="{C3BD94D6-0A11-4AC8-A7DF-81155581AC76}">
      <dsp:nvSpPr>
        <dsp:cNvPr id="0" name=""/>
        <dsp:cNvSpPr/>
      </dsp:nvSpPr>
      <dsp:spPr>
        <a:xfrm>
          <a:off x="0" y="1378598"/>
          <a:ext cx="8229599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sz="1400" kern="1200" dirty="0" smtClean="0"/>
            <a:t>単年度予算</a:t>
          </a:r>
          <a:r>
            <a:rPr lang="ja-JP" altLang="en-US" sz="1400" kern="1200" dirty="0" smtClean="0"/>
            <a:t>ということもあり</a:t>
          </a:r>
          <a:r>
            <a:rPr lang="ja-JP" sz="1400" kern="1200" dirty="0" smtClean="0"/>
            <a:t>、補助金申請の条件となる工事期間が限定されている。</a:t>
          </a:r>
          <a:r>
            <a:rPr lang="ja-JP" altLang="en-US" sz="1400" kern="1200" dirty="0" smtClean="0"/>
            <a:t>　　　　　そ</a:t>
          </a:r>
          <a:r>
            <a:rPr lang="ja-JP" sz="1400" kern="1200" dirty="0" smtClean="0"/>
            <a:t>のタイミングに合う改装・</a:t>
          </a:r>
          <a:r>
            <a:rPr lang="ja-JP" altLang="en-US" sz="1400" kern="1200" dirty="0" smtClean="0"/>
            <a:t>新店</a:t>
          </a:r>
          <a:r>
            <a:rPr lang="ja-JP" sz="1400" kern="1200" dirty="0" smtClean="0"/>
            <a:t>しか対象にならず、申請ができない。</a:t>
          </a:r>
          <a:endParaRPr kumimoji="1" lang="ja-JP" altLang="en-US" sz="1400" kern="1200" dirty="0"/>
        </a:p>
      </dsp:txBody>
      <dsp:txXfrm>
        <a:off x="0" y="1378598"/>
        <a:ext cx="8229599" cy="815850"/>
      </dsp:txXfrm>
    </dsp:sp>
    <dsp:sp modelId="{1C36B702-C55F-4EF1-B8E8-08D87F416ED9}">
      <dsp:nvSpPr>
        <dsp:cNvPr id="0" name=""/>
        <dsp:cNvSpPr/>
      </dsp:nvSpPr>
      <dsp:spPr>
        <a:xfrm>
          <a:off x="411480" y="1171958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800" b="1" kern="1200" dirty="0" smtClean="0"/>
            <a:t>補助金の使い勝手</a:t>
          </a:r>
          <a:endParaRPr kumimoji="1" lang="ja-JP" altLang="en-US" sz="1800" b="1" kern="1200" dirty="0"/>
        </a:p>
      </dsp:txBody>
      <dsp:txXfrm>
        <a:off x="431655" y="1192133"/>
        <a:ext cx="5720370" cy="372930"/>
      </dsp:txXfrm>
    </dsp:sp>
    <dsp:sp modelId="{ECDF9DAB-752D-4433-8484-2BA1EABEF3F6}">
      <dsp:nvSpPr>
        <dsp:cNvPr id="0" name=""/>
        <dsp:cNvSpPr/>
      </dsp:nvSpPr>
      <dsp:spPr>
        <a:xfrm>
          <a:off x="0" y="2476688"/>
          <a:ext cx="8229599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sz="1400" kern="1200" smtClean="0"/>
            <a:t>代替フロンは工事期間が</a:t>
          </a:r>
          <a:r>
            <a:rPr lang="en-US" sz="1400" kern="1200" smtClean="0"/>
            <a:t>4</a:t>
          </a:r>
          <a:r>
            <a:rPr lang="ja-JP" sz="1400" kern="1200" smtClean="0"/>
            <a:t>日程度</a:t>
          </a:r>
          <a:r>
            <a:rPr lang="ja-JP" altLang="en-US" sz="1400" kern="1200" smtClean="0"/>
            <a:t>だが、</a:t>
          </a:r>
          <a:r>
            <a:rPr lang="en-US" sz="1400" kern="1200" smtClean="0"/>
            <a:t>CO2</a:t>
          </a:r>
          <a:r>
            <a:rPr lang="ja-JP" sz="1400" kern="1200" smtClean="0"/>
            <a:t>冷媒になるとさらに</a:t>
          </a:r>
          <a:r>
            <a:rPr lang="en-US" sz="1400" kern="1200" smtClean="0"/>
            <a:t>3</a:t>
          </a:r>
          <a:r>
            <a:rPr lang="ja-JP" sz="1400" kern="1200" smtClean="0"/>
            <a:t>～</a:t>
          </a:r>
          <a:r>
            <a:rPr lang="en-US" sz="1400" kern="1200" smtClean="0"/>
            <a:t>4</a:t>
          </a:r>
          <a:r>
            <a:rPr lang="ja-JP" sz="1400" kern="1200" smtClean="0"/>
            <a:t>日を要する</a:t>
          </a:r>
          <a:r>
            <a:rPr lang="ja-JP" altLang="en-US" sz="1400" kern="1200" smtClean="0"/>
            <a:t>。　　　　　　それだけ長期間店を閉めるのは難しいので、実態として</a:t>
          </a:r>
          <a:r>
            <a:rPr lang="ja-JP" sz="1400" kern="1200" smtClean="0"/>
            <a:t>改装には使いにくい。</a:t>
          </a:r>
          <a:endParaRPr kumimoji="1" lang="ja-JP" altLang="en-US" sz="1400" kern="1200" dirty="0"/>
        </a:p>
      </dsp:txBody>
      <dsp:txXfrm>
        <a:off x="0" y="2476688"/>
        <a:ext cx="8229599" cy="815850"/>
      </dsp:txXfrm>
    </dsp:sp>
    <dsp:sp modelId="{F0029CDC-22CC-429D-9296-4F69131D1CC0}">
      <dsp:nvSpPr>
        <dsp:cNvPr id="0" name=""/>
        <dsp:cNvSpPr/>
      </dsp:nvSpPr>
      <dsp:spPr>
        <a:xfrm>
          <a:off x="411480" y="2270048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800" b="1" kern="1200" dirty="0" smtClean="0"/>
            <a:t>工事期間の長さ</a:t>
          </a:r>
          <a:endParaRPr kumimoji="1" lang="ja-JP" altLang="en-US" sz="1800" b="1" kern="1200" dirty="0"/>
        </a:p>
      </dsp:txBody>
      <dsp:txXfrm>
        <a:off x="431655" y="2290223"/>
        <a:ext cx="5720370" cy="372930"/>
      </dsp:txXfrm>
    </dsp:sp>
    <dsp:sp modelId="{1BB00DFE-1DCC-4427-9527-F73CB3A2A123}">
      <dsp:nvSpPr>
        <dsp:cNvPr id="0" name=""/>
        <dsp:cNvSpPr/>
      </dsp:nvSpPr>
      <dsp:spPr>
        <a:xfrm>
          <a:off x="0" y="3574778"/>
          <a:ext cx="8229599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400" kern="1200" dirty="0" smtClean="0"/>
            <a:t>環境担当者側で推進したいのはわかるが、</a:t>
          </a:r>
          <a:r>
            <a:rPr lang="ja-JP" sz="1400" kern="1200" dirty="0" smtClean="0"/>
            <a:t>従来フロンよりも圧力を高くする必要があ</a:t>
          </a:r>
          <a:r>
            <a:rPr lang="ja-JP" altLang="en-US" sz="1400" kern="1200" dirty="0" smtClean="0"/>
            <a:t>り、　　</a:t>
          </a:r>
          <a:r>
            <a:rPr lang="ja-JP" sz="1400" kern="1200" dirty="0" smtClean="0"/>
            <a:t>事故の</a:t>
          </a:r>
          <a:r>
            <a:rPr lang="ja-JP" altLang="en-US" sz="1400" kern="1200" dirty="0" smtClean="0"/>
            <a:t>不安もぬぐえないため、施設･開発担当者としては二の足を踏んでしまう。</a:t>
          </a:r>
          <a:endParaRPr kumimoji="1" lang="ja-JP" altLang="en-US" sz="1400" kern="1200" dirty="0"/>
        </a:p>
      </dsp:txBody>
      <dsp:txXfrm>
        <a:off x="0" y="3574778"/>
        <a:ext cx="8229599" cy="815850"/>
      </dsp:txXfrm>
    </dsp:sp>
    <dsp:sp modelId="{88C9C043-B986-4B4F-AF1A-E1FFEC4FE390}">
      <dsp:nvSpPr>
        <dsp:cNvPr id="0" name=""/>
        <dsp:cNvSpPr/>
      </dsp:nvSpPr>
      <dsp:spPr>
        <a:xfrm>
          <a:off x="411480" y="3368138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800" b="1" kern="1200" dirty="0" smtClean="0"/>
            <a:t>安全性への不安</a:t>
          </a:r>
          <a:endParaRPr kumimoji="1" lang="ja-JP" altLang="en-US" sz="1800" b="1" kern="1200" dirty="0"/>
        </a:p>
      </dsp:txBody>
      <dsp:txXfrm>
        <a:off x="431655" y="3388313"/>
        <a:ext cx="572037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774D0-6C06-40EA-831C-DB50154FA1E6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F4662-8293-410B-87ED-7794DDF15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85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F4662-8293-410B-87ED-7794DDF15C6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F4662-8293-410B-87ED-7794DDF15C6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40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B7865-052E-489A-ACB2-2460CAB75EE9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A880-BE15-4AE4-A831-E94860B69A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358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FB33-63B9-4647-A42E-E45DA9E046B0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98-5EB9-4365-9C23-42C18EC405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837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13E4-D05A-4D43-AE1C-BDE909ABDA2C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C684-1596-48BD-9E86-DC905CA897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294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9565-1282-44D9-9E50-FA92509C9857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8BCD-5815-4032-9E12-8CB3718C1A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33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795B-085C-4ED3-B5A5-46BB94043AC2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A828-3796-43CC-ABD9-D2C5BBF310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871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D9CA-3A55-49D8-8485-BBFDC554A3B1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5B7A-218A-4081-A11A-ECB4D7DD23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080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8E36-1806-401D-9957-0CC7F505E5FA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3F9F-B49B-421A-97C3-3D1753EBD5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580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12EA-0350-4083-9F07-F082696BBF7D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0621-D515-44B3-92FC-AE7EA2BD72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146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8489-FF90-4A31-969B-2F9024D44AC2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5412-C0DB-42B7-BA4B-99EABC672F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365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C1F0-4A73-484A-8562-4925468231B2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D49E-B475-4A30-82BC-AF4B76F9D1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284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2B65-FD25-4120-8D9E-908E2C4A9F51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5C90-F501-4968-83BE-DAC4F1702E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638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C5F7F7-E4CC-40A7-8199-9943B3C28811}" type="datetime1">
              <a:rPr lang="ja-JP" altLang="en-US" smtClean="0"/>
              <a:t>2016/7/7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42838D-3DC9-431D-895D-10E6463E2C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5" r:id="rId2"/>
    <p:sldLayoutId id="2147483753" r:id="rId3"/>
    <p:sldLayoutId id="2147483746" r:id="rId4"/>
    <p:sldLayoutId id="2147483754" r:id="rId5"/>
    <p:sldLayoutId id="2147483747" r:id="rId6"/>
    <p:sldLayoutId id="2147483748" r:id="rId7"/>
    <p:sldLayoutId id="2147483755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dirty="0" smtClean="0"/>
              <a:t>生協における自</a:t>
            </a:r>
            <a:r>
              <a:rPr lang="ja-JP" altLang="en-US" dirty="0"/>
              <a:t>然冷</a:t>
            </a:r>
            <a:r>
              <a:rPr lang="ja-JP" altLang="en-US" dirty="0" smtClean="0"/>
              <a:t>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機器の導</a:t>
            </a:r>
            <a:r>
              <a:rPr lang="ja-JP" altLang="en-US" dirty="0"/>
              <a:t>入事例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4632" cy="1752600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2016</a:t>
            </a:r>
            <a:r>
              <a:rPr lang="ja-JP" altLang="en-US" dirty="0" smtClean="0"/>
              <a:t>年</a:t>
            </a:r>
            <a:r>
              <a:rPr lang="en-US" altLang="ja-JP" dirty="0" smtClean="0"/>
              <a:t>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13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日本生活協同組合連合</a:t>
            </a:r>
            <a:r>
              <a:rPr lang="ja-JP" altLang="en-US" dirty="0" smtClean="0"/>
              <a:t>会</a:t>
            </a:r>
            <a:endParaRPr lang="en-US" altLang="ja-JP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環境事業推進</a:t>
            </a:r>
            <a:r>
              <a:rPr lang="ja-JP" altLang="en-US" dirty="0" smtClean="0"/>
              <a:t>部</a:t>
            </a:r>
            <a:endParaRPr lang="en-US" altLang="ja-JP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新良貴　泰夫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EA880-BE15-4AE4-A831-E94860B69A7B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sp>
        <p:nvSpPr>
          <p:cNvPr id="5" name="AutoShape 2" descr="imap://username@jccu.coop:143/fetch%3EUID%3E/INBOX%3E27314?part=1.1.2&amp;filename=43223_normal_1461813781_atmosphere_logo_blue_TOKYOb.jpg"/>
          <p:cNvSpPr>
            <a:spLocks noChangeAspect="1" noChangeArrowheads="1"/>
          </p:cNvSpPr>
          <p:nvPr/>
        </p:nvSpPr>
        <p:spPr bwMode="auto">
          <a:xfrm>
            <a:off x="155575" y="-1317625"/>
            <a:ext cx="43624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4" y="3573016"/>
            <a:ext cx="3528392" cy="22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48256" y="1124744"/>
            <a:ext cx="6151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+mj-lt"/>
              </a:rPr>
              <a:t>ATMOsphere </a:t>
            </a:r>
            <a:r>
              <a:rPr lang="ja-JP" altLang="en-US" sz="2200" dirty="0" smtClean="0">
                <a:latin typeface="+mj-lt"/>
              </a:rPr>
              <a:t>ネットワーク 東京（</a:t>
            </a:r>
            <a:r>
              <a:rPr lang="en-US" altLang="ja-JP" sz="2200" dirty="0" smtClean="0">
                <a:latin typeface="+mj-lt"/>
              </a:rPr>
              <a:t>7/13</a:t>
            </a:r>
            <a:r>
              <a:rPr lang="ja-JP" altLang="en-US" sz="2200" dirty="0" smtClean="0">
                <a:latin typeface="+mj-lt"/>
              </a:rPr>
              <a:t>）</a:t>
            </a:r>
            <a:endParaRPr kumimoji="1" lang="ja-JP" altLang="en-US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3200" dirty="0" smtClean="0"/>
              <a:t>ご清聴ありがとうございました</a:t>
            </a:r>
            <a:endParaRPr lang="ja-JP" altLang="en-US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EA880-BE15-4AE4-A831-E94860B69A7B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528392" cy="22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生協について</a:t>
            </a:r>
            <a:endParaRPr lang="ja-JP" altLang="en-US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「消費生活協同組合法」によって設立（厚生労働省管轄）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多くは地域で店舗や宅配事業を行う「地域購買生協」。　　　　その他、大学生協・職域生協・医療生協なども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地域購買生協（</a:t>
            </a:r>
            <a:r>
              <a:rPr lang="en-US" altLang="ja-JP" dirty="0" smtClean="0"/>
              <a:t>※</a:t>
            </a:r>
            <a:r>
              <a:rPr lang="ja-JP" altLang="en-US" dirty="0" smtClean="0"/>
              <a:t>）</a:t>
            </a:r>
          </a:p>
          <a:p>
            <a:pPr marL="0" indent="0" eaLnBrk="1" hangingPunct="1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組合員総数　約</a:t>
            </a:r>
            <a:r>
              <a:rPr lang="en-US" altLang="ja-JP" dirty="0" smtClean="0"/>
              <a:t>2,100</a:t>
            </a:r>
            <a:r>
              <a:rPr lang="ja-JP" altLang="en-US" dirty="0" smtClean="0"/>
              <a:t>万人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世帯加入率　約</a:t>
            </a:r>
            <a:r>
              <a:rPr lang="en-US" altLang="ja-JP" dirty="0" smtClean="0"/>
              <a:t>37</a:t>
            </a:r>
            <a:r>
              <a:rPr lang="ja-JP" altLang="en-US" dirty="0" smtClean="0"/>
              <a:t>％　（全国平均）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総事業高      約</a:t>
            </a:r>
            <a:r>
              <a:rPr lang="en-US" altLang="ja-JP" dirty="0" smtClean="0"/>
              <a:t>2.8</a:t>
            </a:r>
            <a:r>
              <a:rPr lang="ja-JP" altLang="en-US" dirty="0" smtClean="0"/>
              <a:t>兆円</a:t>
            </a:r>
          </a:p>
          <a:p>
            <a:pPr marL="0" indent="0" eaLnBrk="1" hangingPunct="1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食品小売シェア　</a:t>
            </a:r>
            <a:r>
              <a:rPr lang="en-US" altLang="ja-JP" dirty="0"/>
              <a:t>2.65</a:t>
            </a:r>
            <a:r>
              <a:rPr lang="ja-JP" altLang="en-US" dirty="0" smtClean="0"/>
              <a:t>％（推計値）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/>
              <a:t> </a:t>
            </a:r>
            <a:r>
              <a:rPr lang="ja-JP" altLang="en-US" dirty="0" smtClean="0"/>
              <a:t>    店舗数　　　　約</a:t>
            </a:r>
            <a:r>
              <a:rPr lang="en-US" altLang="ja-JP" dirty="0" smtClean="0"/>
              <a:t>1,000</a:t>
            </a:r>
            <a:r>
              <a:rPr lang="ja-JP" altLang="en-US" dirty="0" smtClean="0"/>
              <a:t>店</a:t>
            </a:r>
          </a:p>
          <a:p>
            <a:pPr eaLnBrk="1" hangingPunct="1">
              <a:defRPr/>
            </a:pPr>
            <a:r>
              <a:rPr lang="ja-JP" altLang="en-US" dirty="0" smtClean="0"/>
              <a:t>ひとつひとつの生協はローカルな組織、大規模な生協から　小さな生協まで規模も様々</a:t>
            </a:r>
            <a:endParaRPr lang="en-US" altLang="ja-JP" dirty="0" smtClean="0"/>
          </a:p>
          <a:p>
            <a:pPr marL="0" indent="0" eaLnBrk="1" hangingPunct="1">
              <a:buNone/>
              <a:defRPr/>
            </a:pPr>
            <a:r>
              <a:rPr lang="ja-JP" altLang="en-US" sz="1600" dirty="0" smtClean="0"/>
              <a:t>（</a:t>
            </a:r>
            <a:r>
              <a:rPr lang="en-US" altLang="ja-JP" sz="1600" dirty="0" smtClean="0"/>
              <a:t>※</a:t>
            </a:r>
            <a:r>
              <a:rPr lang="ja-JP" altLang="en-US" sz="1600" dirty="0" smtClean="0"/>
              <a:t>）数字は「食品小売シェア」を除き</a:t>
            </a:r>
            <a:r>
              <a:rPr lang="en-US" altLang="ja-JP" sz="1600" dirty="0" smtClean="0"/>
              <a:t>2015</a:t>
            </a:r>
            <a:r>
              <a:rPr lang="ja-JP" altLang="en-US" sz="1600" dirty="0" smtClean="0"/>
              <a:t>年度実績</a:t>
            </a:r>
            <a:endParaRPr lang="ja-JP" altLang="en-US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8BCD-5815-4032-9E12-8CB3718C1A30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日本生協連について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/>
              <a:t>全国の生活協同組合が加入する全国連合</a:t>
            </a:r>
            <a:r>
              <a:rPr lang="ja-JP" altLang="en-US" dirty="0" smtClean="0"/>
              <a:t>会</a:t>
            </a:r>
            <a:endParaRPr lang="ja-JP" altLang="en-US" dirty="0"/>
          </a:p>
          <a:p>
            <a:pPr eaLnBrk="1" hangingPunct="1">
              <a:defRPr/>
            </a:pPr>
            <a:r>
              <a:rPr lang="en-US" altLang="ja-JP" dirty="0"/>
              <a:t>1951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ja-JP" altLang="en-US" dirty="0" smtClean="0"/>
              <a:t>設立</a:t>
            </a:r>
            <a:endParaRPr lang="ja-JP" altLang="en-US" dirty="0"/>
          </a:p>
          <a:p>
            <a:pPr eaLnBrk="1" hangingPunct="1">
              <a:defRPr/>
            </a:pPr>
            <a:r>
              <a:rPr lang="ja-JP" altLang="en-US" dirty="0"/>
              <a:t>会員生協数</a:t>
            </a:r>
            <a:r>
              <a:rPr lang="ja-JP" altLang="en-US" dirty="0" smtClean="0"/>
              <a:t>：</a:t>
            </a:r>
            <a:r>
              <a:rPr lang="en-US" altLang="ja-JP" dirty="0"/>
              <a:t>326</a:t>
            </a:r>
            <a:r>
              <a:rPr lang="ja-JP" altLang="en-US" dirty="0"/>
              <a:t>会</a:t>
            </a:r>
            <a:r>
              <a:rPr lang="ja-JP" altLang="en-US" dirty="0" smtClean="0"/>
              <a:t>員</a:t>
            </a: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 smtClean="0"/>
              <a:t>  </a:t>
            </a:r>
            <a:r>
              <a:rPr lang="en-US" altLang="ja-JP" dirty="0" smtClean="0"/>
              <a:t>※</a:t>
            </a:r>
            <a:r>
              <a:rPr lang="ja-JP" altLang="en-US" dirty="0" smtClean="0"/>
              <a:t>地域ごとの生協は別法人であり、日本生協連は緩やかな連</a:t>
            </a: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携組織（上下関係ではない）</a:t>
            </a:r>
          </a:p>
          <a:p>
            <a:pPr eaLnBrk="1" hangingPunct="1">
              <a:defRPr/>
            </a:pPr>
            <a:r>
              <a:rPr lang="ja-JP" altLang="en-US" dirty="0" smtClean="0"/>
              <a:t>日本生協連の主</a:t>
            </a:r>
            <a:r>
              <a:rPr lang="ja-JP" altLang="en-US" dirty="0"/>
              <a:t>な活動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 smtClean="0"/>
              <a:t>    ①</a:t>
            </a:r>
            <a:r>
              <a:rPr lang="ja-JP" altLang="en-US" dirty="0"/>
              <a:t>プライベートブランドである「</a:t>
            </a:r>
            <a:r>
              <a:rPr lang="en-US" altLang="ja-JP" dirty="0"/>
              <a:t>CO</a:t>
            </a:r>
            <a:r>
              <a:rPr lang="ja-JP" altLang="en-US" dirty="0"/>
              <a:t>・</a:t>
            </a:r>
            <a:r>
              <a:rPr lang="en-US" altLang="ja-JP" dirty="0"/>
              <a:t>OP</a:t>
            </a:r>
            <a:r>
              <a:rPr lang="ja-JP" altLang="en-US" dirty="0"/>
              <a:t>商品」の開発・</a:t>
            </a:r>
            <a:r>
              <a:rPr lang="ja-JP" altLang="en-US" dirty="0" smtClean="0"/>
              <a:t>卸</a:t>
            </a: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②</a:t>
            </a:r>
            <a:r>
              <a:rPr lang="ja-JP" altLang="en-US" dirty="0"/>
              <a:t>環境・福祉・消費者教育などの社会的活動の推</a:t>
            </a:r>
            <a:r>
              <a:rPr lang="ja-JP" altLang="en-US" dirty="0" smtClean="0"/>
              <a:t>進</a:t>
            </a: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③会員生協の諸活動の支援</a:t>
            </a: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  ④生</a:t>
            </a:r>
            <a:r>
              <a:rPr lang="ja-JP" altLang="en-US" dirty="0"/>
              <a:t>協</a:t>
            </a:r>
            <a:r>
              <a:rPr lang="ja-JP" altLang="en-US" dirty="0" smtClean="0"/>
              <a:t>の「業界団体」と</a:t>
            </a:r>
            <a:r>
              <a:rPr lang="ja-JP" altLang="en-US" dirty="0"/>
              <a:t>しての活動（政策、広報、渉外</a:t>
            </a:r>
            <a:r>
              <a:rPr lang="ja-JP" altLang="en-US" dirty="0" smtClean="0"/>
              <a:t>、国</a:t>
            </a:r>
            <a:r>
              <a:rPr lang="ja-JP" altLang="en-US" dirty="0"/>
              <a:t>際</a:t>
            </a:r>
            <a:r>
              <a:rPr lang="ja-JP" altLang="en-US" dirty="0" smtClean="0"/>
              <a:t>、　</a:t>
            </a: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他</a:t>
            </a:r>
            <a:r>
              <a:rPr lang="ja-JP" altLang="en-US" dirty="0"/>
              <a:t>団体との共同活動など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ja-JP" altLang="en-US" dirty="0"/>
          </a:p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8BCD-5815-4032-9E12-8CB3718C1A30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自然冷</a:t>
            </a:r>
            <a:r>
              <a:rPr lang="ja-JP" altLang="en-US" dirty="0" smtClean="0"/>
              <a:t>媒機器導入の</a:t>
            </a:r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graphicFrame>
        <p:nvGraphicFramePr>
          <p:cNvPr id="13" name="コンテンツ プレースホルダー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32420"/>
              </p:ext>
            </p:extLst>
          </p:nvPr>
        </p:nvGraphicFramePr>
        <p:xfrm>
          <a:off x="457200" y="1412776"/>
          <a:ext cx="82296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8BCD-5815-4032-9E12-8CB3718C1A30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8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温室効果ガス総量削減長期計画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125327"/>
              </p:ext>
            </p:extLst>
          </p:nvPr>
        </p:nvGraphicFramePr>
        <p:xfrm>
          <a:off x="457200" y="1628800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8BCD-5815-4032-9E12-8CB3718C1A30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467544" y="5229200"/>
            <a:ext cx="8208912" cy="1368152"/>
            <a:chOff x="467544" y="5229200"/>
            <a:chExt cx="8208912" cy="1368152"/>
          </a:xfrm>
        </p:grpSpPr>
        <p:sp>
          <p:nvSpPr>
            <p:cNvPr id="6" name="角丸四角形 5"/>
            <p:cNvSpPr/>
            <p:nvPr/>
          </p:nvSpPr>
          <p:spPr>
            <a:xfrm>
              <a:off x="467544" y="5229200"/>
              <a:ext cx="8208912" cy="136815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11560" y="5373216"/>
              <a:ext cx="80648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※</a:t>
              </a:r>
              <a:r>
                <a:rPr lang="ja-JP" altLang="en-US" sz="1600" dirty="0"/>
                <a:t>総量削減計画では削減量に含めないものの、その取り組みや、算定可能なものは削減量　</a:t>
              </a:r>
              <a:endParaRPr lang="en-US" altLang="ja-JP" sz="1600" dirty="0"/>
            </a:p>
            <a:p>
              <a:r>
                <a:rPr lang="ja-JP" altLang="en-US" sz="1600" dirty="0"/>
                <a:t>　　を公表します。</a:t>
              </a:r>
              <a:endParaRPr lang="en-US" altLang="ja-JP" sz="1600" dirty="0"/>
            </a:p>
            <a:p>
              <a:pPr lvl="0"/>
              <a:r>
                <a:rPr lang="ja-JP" altLang="en-US" sz="1600" dirty="0"/>
                <a:t>　　⇒　リデュース･リユース･リサイクルによる</a:t>
              </a:r>
              <a:r>
                <a:rPr lang="en-US" altLang="ja-JP" sz="1600" dirty="0"/>
                <a:t>CO2</a:t>
              </a:r>
              <a:r>
                <a:rPr lang="ja-JP" altLang="en-US" sz="1600" dirty="0"/>
                <a:t>削減量</a:t>
              </a:r>
              <a:endParaRPr lang="en-US" altLang="ja-JP" sz="1600" dirty="0"/>
            </a:p>
            <a:p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624715" y="6173435"/>
            <a:ext cx="6912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1600" dirty="0"/>
              <a:t>　　⇒　</a:t>
            </a:r>
            <a:r>
              <a:rPr lang="ja-JP" altLang="en-US" sz="1600" u="sng" dirty="0"/>
              <a:t>自然冷媒への切り替えによるフロン漏えい量削減</a:t>
            </a:r>
            <a:r>
              <a:rPr lang="ja-JP" altLang="en-US" sz="1600" dirty="0"/>
              <a:t>、などなど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56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自</a:t>
            </a:r>
            <a:r>
              <a:rPr lang="ja-JP" altLang="en-US" dirty="0"/>
              <a:t>然冷媒機</a:t>
            </a:r>
            <a:r>
              <a:rPr lang="ja-JP" altLang="en-US" dirty="0" smtClean="0"/>
              <a:t>器の導入状況</a:t>
            </a:r>
            <a:r>
              <a:rPr lang="ja-JP" altLang="en-US" sz="3100" dirty="0" smtClean="0"/>
              <a:t>（</a:t>
            </a:r>
            <a:r>
              <a:rPr lang="en-US" altLang="ja-JP" sz="3100" dirty="0" smtClean="0"/>
              <a:t>2015</a:t>
            </a:r>
            <a:r>
              <a:rPr lang="ja-JP" altLang="en-US" sz="3100" dirty="0" smtClean="0"/>
              <a:t>年時点）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8BCD-5815-4032-9E12-8CB3718C1A30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1028" name="Picture 4" descr="日本地図地域別色分け サイズ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60" y="1415853"/>
            <a:ext cx="4636864" cy="54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578064" y="1559869"/>
            <a:ext cx="1656184" cy="792088"/>
          </a:xfrm>
          <a:prstGeom prst="wedgeRoundRectCallout">
            <a:avLst>
              <a:gd name="adj1" fmla="val 93052"/>
              <a:gd name="adj2" fmla="val 48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コープさっぽろ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9</a:t>
            </a:r>
            <a:r>
              <a:rPr lang="ja-JP" altLang="en-US" dirty="0" smtClean="0"/>
              <a:t>店舗、</a:t>
            </a:r>
            <a:r>
              <a:rPr lang="en-US" altLang="ja-JP" dirty="0" smtClean="0"/>
              <a:t>1</a:t>
            </a:r>
            <a:r>
              <a:rPr lang="ja-JP" altLang="en-US" dirty="0"/>
              <a:t>工場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738304" y="5592317"/>
            <a:ext cx="1656184" cy="792088"/>
          </a:xfrm>
          <a:prstGeom prst="wedgeRoundRectCallout">
            <a:avLst>
              <a:gd name="adj1" fmla="val -55075"/>
              <a:gd name="adj2" fmla="val -110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ユーコープ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1</a:t>
            </a:r>
            <a:r>
              <a:rPr lang="ja-JP" altLang="en-US" dirty="0" smtClean="0"/>
              <a:t>店舗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031417" y="3411839"/>
            <a:ext cx="1656184" cy="792088"/>
          </a:xfrm>
          <a:prstGeom prst="wedgeRoundRectCallout">
            <a:avLst>
              <a:gd name="adj1" fmla="val -109614"/>
              <a:gd name="adj2" fmla="val 244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みやぎ生協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3</a:t>
            </a:r>
            <a:r>
              <a:rPr lang="ja-JP" altLang="en-US" dirty="0" smtClean="0"/>
              <a:t>店舗、</a:t>
            </a:r>
            <a:r>
              <a:rPr lang="en-US" altLang="ja-JP" dirty="0" smtClean="0"/>
              <a:t>2</a:t>
            </a:r>
            <a:r>
              <a:rPr lang="ja-JP" altLang="en-US" dirty="0" smtClean="0"/>
              <a:t>センター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592317"/>
            <a:ext cx="239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※</a:t>
            </a:r>
            <a:r>
              <a:rPr kumimoji="1" lang="ja-JP" altLang="en-US" sz="1600" dirty="0" smtClean="0"/>
              <a:t>数字は</a:t>
            </a:r>
            <a:r>
              <a:rPr lang="ja-JP" altLang="en-US" sz="1600" dirty="0"/>
              <a:t>パナソニッ</a:t>
            </a:r>
            <a:r>
              <a:rPr lang="ja-JP" altLang="en-US" sz="1600" dirty="0" smtClean="0"/>
              <a:t>ク　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産</a:t>
            </a:r>
            <a:r>
              <a:rPr lang="ja-JP" altLang="en-US" sz="1600" dirty="0"/>
              <a:t>機システム</a:t>
            </a:r>
            <a:r>
              <a:rPr lang="ja-JP" altLang="en-US" sz="1600" dirty="0" smtClean="0"/>
              <a:t>ズ㈱様</a:t>
            </a:r>
            <a:endParaRPr lang="en-US" altLang="ja-JP" sz="1600" dirty="0" smtClean="0"/>
          </a:p>
          <a:p>
            <a:r>
              <a:rPr lang="ja-JP" altLang="en-US" sz="1600" dirty="0" smtClean="0"/>
              <a:t>　ご提供データを参照した</a:t>
            </a:r>
            <a:endParaRPr kumimoji="1" lang="ja-JP" altLang="en-US" sz="16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7031417" y="2351957"/>
            <a:ext cx="1656184" cy="792088"/>
          </a:xfrm>
          <a:prstGeom prst="wedgeRoundRectCallout">
            <a:avLst>
              <a:gd name="adj1" fmla="val -112979"/>
              <a:gd name="adj2" fmla="val 540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コープあおもり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センター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7031417" y="4452831"/>
            <a:ext cx="1656184" cy="792088"/>
          </a:xfrm>
          <a:prstGeom prst="wedgeRoundRectCallout">
            <a:avLst>
              <a:gd name="adj1" fmla="val -135199"/>
              <a:gd name="adj2" fmla="val 90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コープみらい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1</a:t>
            </a:r>
            <a:r>
              <a:rPr lang="ja-JP" altLang="en-US" dirty="0" smtClean="0"/>
              <a:t>店舗、</a:t>
            </a:r>
            <a:r>
              <a:rPr lang="en-US" altLang="ja-JP" dirty="0" smtClean="0"/>
              <a:t>2</a:t>
            </a:r>
            <a:r>
              <a:rPr lang="ja-JP" altLang="en-US" dirty="0" smtClean="0"/>
              <a:t>センター</a:t>
            </a:r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3304208" y="5736333"/>
            <a:ext cx="1656184" cy="792088"/>
          </a:xfrm>
          <a:prstGeom prst="wedgeRoundRectCallout">
            <a:avLst>
              <a:gd name="adj1" fmla="val 8216"/>
              <a:gd name="adj2" fmla="val -1120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コープこうべ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1</a:t>
            </a:r>
            <a:r>
              <a:rPr lang="ja-JP" altLang="en-US" dirty="0" smtClean="0"/>
              <a:t>店舗</a:t>
            </a:r>
            <a:endParaRPr kumimoji="1" lang="ja-JP" altLang="en-US" dirty="0"/>
          </a:p>
        </p:txBody>
      </p:sp>
      <p:graphicFrame>
        <p:nvGraphicFramePr>
          <p:cNvPr id="20" name="図表 19"/>
          <p:cNvGraphicFramePr/>
          <p:nvPr>
            <p:extLst>
              <p:ext uri="{D42A27DB-BD31-4B8C-83A1-F6EECF244321}">
                <p14:modId xmlns:p14="http://schemas.microsoft.com/office/powerpoint/2010/main" val="2420238478"/>
              </p:ext>
            </p:extLst>
          </p:nvPr>
        </p:nvGraphicFramePr>
        <p:xfrm>
          <a:off x="323528" y="1879565"/>
          <a:ext cx="2786845" cy="225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1" name="グループ化 20"/>
          <p:cNvGrpSpPr/>
          <p:nvPr/>
        </p:nvGrpSpPr>
        <p:grpSpPr>
          <a:xfrm>
            <a:off x="2885739" y="3405415"/>
            <a:ext cx="1669482" cy="803156"/>
            <a:chOff x="2885739" y="3405415"/>
            <a:chExt cx="1669482" cy="803156"/>
          </a:xfrm>
        </p:grpSpPr>
        <p:sp>
          <p:nvSpPr>
            <p:cNvPr id="15" name="角丸四角形吹き出し 14"/>
            <p:cNvSpPr/>
            <p:nvPr/>
          </p:nvSpPr>
          <p:spPr>
            <a:xfrm>
              <a:off x="2885739" y="3408492"/>
              <a:ext cx="1656184" cy="792088"/>
            </a:xfrm>
            <a:prstGeom prst="wedgeRoundRectCallout">
              <a:avLst>
                <a:gd name="adj1" fmla="val -53055"/>
                <a:gd name="adj2" fmla="val 24692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日本生協連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1</a:t>
              </a:r>
              <a:r>
                <a:rPr lang="ja-JP" altLang="en-US" dirty="0" smtClean="0"/>
                <a:t>センター</a:t>
              </a:r>
              <a:endParaRPr kumimoji="1" lang="ja-JP" altLang="en-US" dirty="0"/>
            </a:p>
          </p:txBody>
        </p:sp>
        <p:sp>
          <p:nvSpPr>
            <p:cNvPr id="16" name="角丸四角形吹き出し 15"/>
            <p:cNvSpPr/>
            <p:nvPr/>
          </p:nvSpPr>
          <p:spPr>
            <a:xfrm>
              <a:off x="2899037" y="3416483"/>
              <a:ext cx="1656184" cy="792088"/>
            </a:xfrm>
            <a:prstGeom prst="wedgeRoundRectCallout">
              <a:avLst>
                <a:gd name="adj1" fmla="val 2156"/>
                <a:gd name="adj2" fmla="val 19624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日本生協連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2</a:t>
              </a:r>
              <a:r>
                <a:rPr lang="ja-JP" altLang="en-US" dirty="0" smtClean="0"/>
                <a:t>センター</a:t>
              </a:r>
              <a:endParaRPr kumimoji="1" lang="ja-JP" altLang="en-US" dirty="0"/>
            </a:p>
          </p:txBody>
        </p:sp>
        <p:sp>
          <p:nvSpPr>
            <p:cNvPr id="22" name="角丸四角形吹き出し 21"/>
            <p:cNvSpPr/>
            <p:nvPr/>
          </p:nvSpPr>
          <p:spPr>
            <a:xfrm>
              <a:off x="2885739" y="3405415"/>
              <a:ext cx="1656184" cy="792088"/>
            </a:xfrm>
            <a:prstGeom prst="wedgeRoundRectCallout">
              <a:avLst>
                <a:gd name="adj1" fmla="val 144898"/>
                <a:gd name="adj2" fmla="val -18105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日本生協連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3</a:t>
              </a:r>
              <a:r>
                <a:rPr lang="ja-JP" altLang="en-US" dirty="0" smtClean="0"/>
                <a:t>センター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7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自然冷媒機器導入の特徴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8BCD-5815-4032-9E12-8CB3718C1A30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73442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導入事例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8BCD-5815-4032-9E12-8CB3718C1A30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932343" y="901123"/>
            <a:ext cx="7896307" cy="3571817"/>
            <a:chOff x="932343" y="901123"/>
            <a:chExt cx="7896307" cy="357181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564" y="901123"/>
              <a:ext cx="5061086" cy="3571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右矢印吹き出し 7"/>
            <p:cNvSpPr/>
            <p:nvPr/>
          </p:nvSpPr>
          <p:spPr>
            <a:xfrm>
              <a:off x="932343" y="1710473"/>
              <a:ext cx="3168352" cy="919624"/>
            </a:xfrm>
            <a:prstGeom prst="rightArrowCallout">
              <a:avLst>
                <a:gd name="adj1" fmla="val 25000"/>
                <a:gd name="adj2" fmla="val 25000"/>
                <a:gd name="adj3" fmla="val 39551"/>
                <a:gd name="adj4" fmla="val 737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店舗の導入事例</a:t>
              </a:r>
              <a:endParaRPr kumimoji="1" lang="en-US" altLang="ja-JP" dirty="0" smtClean="0"/>
            </a:p>
            <a:p>
              <a:pPr algn="ctr"/>
              <a:r>
                <a:rPr lang="ja-JP" altLang="en-US" dirty="0" smtClean="0"/>
                <a:t>（コープさっぽろ）</a:t>
              </a:r>
              <a:endParaRPr kumimoji="1" lang="ja-JP" altLang="en-US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45612" y="2961124"/>
            <a:ext cx="7416824" cy="3728658"/>
            <a:chOff x="645612" y="2961124"/>
            <a:chExt cx="7416824" cy="372865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12" y="4653136"/>
              <a:ext cx="7416824" cy="2036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下矢印吹き出し 9"/>
            <p:cNvSpPr/>
            <p:nvPr/>
          </p:nvSpPr>
          <p:spPr>
            <a:xfrm>
              <a:off x="932343" y="2961124"/>
              <a:ext cx="2376264" cy="1692012"/>
            </a:xfrm>
            <a:prstGeom prst="downArrowCallout">
              <a:avLst>
                <a:gd name="adj1" fmla="val 23682"/>
                <a:gd name="adj2" fmla="val 25000"/>
                <a:gd name="adj3" fmla="val 15773"/>
                <a:gd name="adj4" fmla="val 728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センター</a:t>
              </a:r>
              <a:r>
                <a:rPr kumimoji="1" lang="en-US" altLang="ja-JP" dirty="0" smtClean="0"/>
                <a:t>/</a:t>
              </a:r>
              <a:r>
                <a:rPr kumimoji="1" lang="ja-JP" altLang="en-US" dirty="0" smtClean="0"/>
                <a:t>物流倉庫での導入事例</a:t>
              </a:r>
              <a:endParaRPr kumimoji="1" lang="en-US" altLang="ja-JP" dirty="0" smtClean="0"/>
            </a:p>
            <a:p>
              <a:pPr algn="ctr"/>
              <a:r>
                <a:rPr lang="ja-JP" altLang="en-US" dirty="0" smtClean="0"/>
                <a:t>（日本生協連</a:t>
              </a:r>
              <a:r>
                <a:rPr lang="en-US" altLang="ja-JP" dirty="0" smtClean="0"/>
                <a:t>/</a:t>
              </a:r>
              <a:r>
                <a:rPr lang="ja-JP" altLang="en-US" dirty="0" smtClean="0"/>
                <a:t>㈱</a:t>
              </a:r>
              <a:r>
                <a:rPr lang="en-US" altLang="ja-JP" dirty="0" smtClean="0"/>
                <a:t>CX</a:t>
              </a:r>
              <a:r>
                <a:rPr lang="ja-JP" altLang="en-US" dirty="0" smtClean="0"/>
                <a:t>カーゴ）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76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導入拡大にあたっての課題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8BCD-5815-4032-9E12-8CB3718C1A30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244690"/>
              </p:ext>
            </p:extLst>
          </p:nvPr>
        </p:nvGraphicFramePr>
        <p:xfrm>
          <a:off x="457200" y="2204864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下矢印吹き出し 18"/>
          <p:cNvSpPr/>
          <p:nvPr/>
        </p:nvSpPr>
        <p:spPr>
          <a:xfrm>
            <a:off x="899592" y="1556792"/>
            <a:ext cx="7056784" cy="6480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89050">
              <a:lnSpc>
                <a:spcPct val="90000"/>
              </a:lnSpc>
              <a:spcAft>
                <a:spcPct val="35000"/>
              </a:spcAft>
            </a:pPr>
            <a:r>
              <a:rPr lang="ja-JP" altLang="en-US" dirty="0"/>
              <a:t>フロン対策交流</a:t>
            </a:r>
            <a:r>
              <a:rPr lang="ja-JP" altLang="en-US" dirty="0" smtClean="0"/>
              <a:t>会で</a:t>
            </a:r>
            <a:r>
              <a:rPr lang="ja-JP" altLang="en-US" dirty="0"/>
              <a:t>の意見交換</a:t>
            </a:r>
            <a:r>
              <a:rPr lang="ja-JP" altLang="en-US" dirty="0" smtClean="0"/>
              <a:t>や会</a:t>
            </a:r>
            <a:r>
              <a:rPr lang="ja-JP" altLang="en-US" dirty="0"/>
              <a:t>員生協へのヒアリングによると</a:t>
            </a:r>
            <a:r>
              <a:rPr lang="en-US" altLang="ja-JP" dirty="0" smtClean="0"/>
              <a:t>…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076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1171</Words>
  <Application>Microsoft Office PowerPoint</Application>
  <PresentationFormat>画面に合わせる (4:3)</PresentationFormat>
  <Paragraphs>120</Paragraphs>
  <Slides>10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クラリティ</vt:lpstr>
      <vt:lpstr>  生協における自然冷媒 機器の導入事例</vt:lpstr>
      <vt:lpstr>生協について</vt:lpstr>
      <vt:lpstr>日本生協連について</vt:lpstr>
      <vt:lpstr>自然冷媒機器導入の背景</vt:lpstr>
      <vt:lpstr>温室効果ガス総量削減長期計画</vt:lpstr>
      <vt:lpstr>自然冷媒機器の導入状況（2015年時点）</vt:lpstr>
      <vt:lpstr>自然冷媒機器導入の特徴</vt:lpstr>
      <vt:lpstr>導入事例</vt:lpstr>
      <vt:lpstr>導入拡大にあたっての課題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フロン問題への取り組み</dc:title>
  <dc:creator>Mogministrator</dc:creator>
  <cp:lastModifiedBy>Mogministrator</cp:lastModifiedBy>
  <cp:revision>89</cp:revision>
  <dcterms:created xsi:type="dcterms:W3CDTF">2015-02-01T01:48:12Z</dcterms:created>
  <dcterms:modified xsi:type="dcterms:W3CDTF">2016-07-07T03:51:07Z</dcterms:modified>
</cp:coreProperties>
</file>